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43"/>
  </p:notesMasterIdLst>
  <p:handoutMasterIdLst>
    <p:handoutMasterId r:id="rId44"/>
  </p:handoutMasterIdLst>
  <p:sldIdLst>
    <p:sldId id="258" r:id="rId13"/>
    <p:sldId id="540" r:id="rId14"/>
    <p:sldId id="543" r:id="rId15"/>
    <p:sldId id="537" r:id="rId16"/>
    <p:sldId id="538" r:id="rId17"/>
    <p:sldId id="542" r:id="rId18"/>
    <p:sldId id="554" r:id="rId19"/>
    <p:sldId id="545" r:id="rId20"/>
    <p:sldId id="560" r:id="rId21"/>
    <p:sldId id="555" r:id="rId22"/>
    <p:sldId id="561" r:id="rId23"/>
    <p:sldId id="559" r:id="rId24"/>
    <p:sldId id="568" r:id="rId25"/>
    <p:sldId id="566" r:id="rId26"/>
    <p:sldId id="544" r:id="rId27"/>
    <p:sldId id="565" r:id="rId28"/>
    <p:sldId id="556" r:id="rId29"/>
    <p:sldId id="541" r:id="rId30"/>
    <p:sldId id="536" r:id="rId31"/>
    <p:sldId id="535" r:id="rId32"/>
    <p:sldId id="527" r:id="rId33"/>
    <p:sldId id="562" r:id="rId34"/>
    <p:sldId id="567" r:id="rId35"/>
    <p:sldId id="564" r:id="rId36"/>
    <p:sldId id="552" r:id="rId37"/>
    <p:sldId id="549" r:id="rId38"/>
    <p:sldId id="548" r:id="rId39"/>
    <p:sldId id="547" r:id="rId40"/>
    <p:sldId id="546" r:id="rId41"/>
    <p:sldId id="550" r:id="rId42"/>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 Sarah (sm9dv)" initials="M(" lastIdx="1" clrIdx="0">
    <p:extLst>
      <p:ext uri="{19B8F6BF-5375-455C-9EA6-DF929625EA0E}">
        <p15:presenceInfo xmlns:p15="http://schemas.microsoft.com/office/powerpoint/2012/main" userId="S::sm9dv@virginia.edu::9e8bfd15-d485-472e-bdd9-a28a60bbc615" providerId="AD"/>
      </p:ext>
    </p:extLst>
  </p:cmAuthor>
  <p:cmAuthor id="2" name="Thurston, Joel (jt9sz)" initials="T(" lastIdx="2" clrIdx="1">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582A19-2EF7-A176-1182-299EE561D154}" v="10" dt="2019-08-01T14:37:03.294"/>
    <p1510:client id="{3C893702-DDCB-D7A4-F062-25A8371C1D37}" v="50" dt="2019-08-01T14:57:40.346"/>
    <p1510:client id="{52241EBA-2436-0E29-E65D-074A301F5209}" v="1" dt="2019-08-01T11:46:50.738"/>
    <p1510:client id="{5A12F4EB-30D6-A1DB-42EA-0DCFD73C7EC7}" v="129" dt="2019-07-31T17:29:02.272"/>
    <p1510:client id="{D5F289DF-4764-7C9E-73FF-F801F94BA148}" v="123" dt="2019-08-01T15:02:58.432"/>
    <p1510:client id="{F0487078-393F-8F7F-0115-D6D860965428}" v="83" dt="2019-07-31T20:40:49.40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4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chyn, Kateryna (ks6pn)" userId="S::ks6pn@virginia.edu::f2b13eca-cc72-43ed-8a7d-4002d429b3ab" providerId="AD" clId="Web-{2FBA2884-6F35-1E24-BB49-F4E7B6651D72}"/>
    <pc:docChg chg="modSld sldOrd">
      <pc:chgData name="Savchyn, Kateryna (ks6pn)" userId="S::ks6pn@virginia.edu::f2b13eca-cc72-43ed-8a7d-4002d429b3ab" providerId="AD" clId="Web-{2FBA2884-6F35-1E24-BB49-F4E7B6651D72}" dt="2019-06-26T20:44:06.488" v="62" actId="14100"/>
      <pc:docMkLst>
        <pc:docMk/>
      </pc:docMkLst>
    </pc:docChg>
  </pc:docChgLst>
  <pc:docChgLst>
    <pc:chgData name="Fowers, Alyssa (af5ug)" userId="S::af5ug@virginia.edu::c3a37977-17ff-41a0-ad75-fd916179f175" providerId="AD" clId="Web-{E1CA5517-758B-FA1C-7EBA-215597ACC868}"/>
    <pc:docChg chg="addSld delSld">
      <pc:chgData name="Fowers, Alyssa (af5ug)" userId="S::af5ug@virginia.edu::c3a37977-17ff-41a0-ad75-fd916179f175" providerId="AD" clId="Web-{E1CA5517-758B-FA1C-7EBA-215597ACC868}" dt="2019-06-03T15:08:30.911" v="1"/>
      <pc:docMkLst>
        <pc:docMk/>
      </pc:docMkLst>
    </pc:docChg>
  </pc:docChgLst>
  <pc:docChgLst>
    <pc:chgData name="NEVILLE, QUINTON (qn6au)" userId="S::qn6au@virginia.edu::84747678-7561-4bb1-afdc-bf1420c98c32" providerId="AD" clId="Web-{2E8F176D-58C6-9D2C-E9DE-168D6B8B379A}"/>
    <pc:docChg chg="modSld sldOrd">
      <pc:chgData name="NEVILLE, QUINTON (qn6au)" userId="S::qn6au@virginia.edu::84747678-7561-4bb1-afdc-bf1420c98c32" providerId="AD" clId="Web-{2E8F176D-58C6-9D2C-E9DE-168D6B8B379A}" dt="2019-06-27T20:54:40.815" v="446"/>
      <pc:docMkLst>
        <pc:docMk/>
      </pc:docMkLst>
    </pc:docChg>
  </pc:docChgLst>
  <pc:docChgLst>
    <pc:chgData name="Sawhney, Raghav (rs7te)" userId="S::rs7te@virginia.edu::5fd2584d-5822-4094-96f9-28484473c3bc" providerId="AD" clId="Web-{3C16F623-7EDC-0639-9775-DF5C8A182C55}"/>
    <pc:docChg chg="addSld delSld modSld sldOrd">
      <pc:chgData name="Sawhney, Raghav (rs7te)" userId="S::rs7te@virginia.edu::5fd2584d-5822-4094-96f9-28484473c3bc" providerId="AD" clId="Web-{3C16F623-7EDC-0639-9775-DF5C8A182C55}" dt="2019-06-27T20:16:17.945" v="948" actId="20577"/>
      <pc:docMkLst>
        <pc:docMk/>
      </pc:docMkLst>
    </pc:docChg>
  </pc:docChgLst>
  <pc:docChgLst>
    <pc:chgData name="NEVILLE, QUINTON (qn6au)" userId="S::qn6au@virginia.edu::84747678-7561-4bb1-afdc-bf1420c98c32" providerId="AD" clId="Web-{365AA55D-B069-9DE1-6BAF-FA0DB9425412}"/>
    <pc:docChg chg="addSld modSld sldOrd">
      <pc:chgData name="NEVILLE, QUINTON (qn6au)" userId="S::qn6au@virginia.edu::84747678-7561-4bb1-afdc-bf1420c98c32" providerId="AD" clId="Web-{365AA55D-B069-9DE1-6BAF-FA0DB9425412}" dt="2019-06-27T20:28:19.404" v="4902"/>
      <pc:docMkLst>
        <pc:docMk/>
      </pc:docMkLst>
    </pc:docChg>
  </pc:docChgLst>
  <pc:docChgLst>
    <pc:chgData name="Tobin, Eliza Nicole (ent4pn)" userId="S::ent4pn@virginia.edu::c6f0735e-188b-4a35-9a6a-2de662ec8b5c" providerId="AD" clId="Web-{18C3A53E-292A-A0DE-11D9-84DBDF503C71}"/>
    <pc:docChg chg="addSld delSld modSld sldOrd">
      <pc:chgData name="Tobin, Eliza Nicole (ent4pn)" userId="S::ent4pn@virginia.edu::c6f0735e-188b-4a35-9a6a-2de662ec8b5c" providerId="AD" clId="Web-{18C3A53E-292A-A0DE-11D9-84DBDF503C71}" dt="2019-07-29T21:00:00.410" v="1499"/>
      <pc:docMkLst>
        <pc:docMk/>
      </pc:docMkLst>
      <pc:sldChg chg="modSp ord">
        <pc:chgData name="Tobin, Eliza Nicole (ent4pn)" userId="S::ent4pn@virginia.edu::c6f0735e-188b-4a35-9a6a-2de662ec8b5c" providerId="AD" clId="Web-{18C3A53E-292A-A0DE-11D9-84DBDF503C71}" dt="2019-07-29T20:54:25.301" v="1360" actId="20577"/>
        <pc:sldMkLst>
          <pc:docMk/>
          <pc:sldMk cId="1301978882" sldId="258"/>
        </pc:sldMkLst>
        <pc:spChg chg="mod">
          <ac:chgData name="Tobin, Eliza Nicole (ent4pn)" userId="S::ent4pn@virginia.edu::c6f0735e-188b-4a35-9a6a-2de662ec8b5c" providerId="AD" clId="Web-{18C3A53E-292A-A0DE-11D9-84DBDF503C71}" dt="2019-07-29T20:54:25.301" v="1360" actId="20577"/>
          <ac:spMkLst>
            <pc:docMk/>
            <pc:sldMk cId="1301978882" sldId="258"/>
            <ac:spMk id="3" creationId="{00000000-0000-0000-0000-000000000000}"/>
          </ac:spMkLst>
        </pc:spChg>
      </pc:sldChg>
      <pc:sldChg chg="del">
        <pc:chgData name="Tobin, Eliza Nicole (ent4pn)" userId="S::ent4pn@virginia.edu::c6f0735e-188b-4a35-9a6a-2de662ec8b5c" providerId="AD" clId="Web-{18C3A53E-292A-A0DE-11D9-84DBDF503C71}" dt="2019-07-29T19:17:57.576" v="9"/>
        <pc:sldMkLst>
          <pc:docMk/>
          <pc:sldMk cId="2217390528" sldId="525"/>
        </pc:sldMkLst>
      </pc:sldChg>
      <pc:sldChg chg="del">
        <pc:chgData name="Tobin, Eliza Nicole (ent4pn)" userId="S::ent4pn@virginia.edu::c6f0735e-188b-4a35-9a6a-2de662ec8b5c" providerId="AD" clId="Web-{18C3A53E-292A-A0DE-11D9-84DBDF503C71}" dt="2019-07-29T19:32:50.278" v="714"/>
        <pc:sldMkLst>
          <pc:docMk/>
          <pc:sldMk cId="511238775" sldId="528"/>
        </pc:sldMkLst>
      </pc:sldChg>
      <pc:sldChg chg="del">
        <pc:chgData name="Tobin, Eliza Nicole (ent4pn)" userId="S::ent4pn@virginia.edu::c6f0735e-188b-4a35-9a6a-2de662ec8b5c" providerId="AD" clId="Web-{18C3A53E-292A-A0DE-11D9-84DBDF503C71}" dt="2019-07-29T19:32:46.793" v="713"/>
        <pc:sldMkLst>
          <pc:docMk/>
          <pc:sldMk cId="1717005487" sldId="529"/>
        </pc:sldMkLst>
      </pc:sldChg>
      <pc:sldChg chg="del">
        <pc:chgData name="Tobin, Eliza Nicole (ent4pn)" userId="S::ent4pn@virginia.edu::c6f0735e-188b-4a35-9a6a-2de662ec8b5c" providerId="AD" clId="Web-{18C3A53E-292A-A0DE-11D9-84DBDF503C71}" dt="2019-07-29T19:32:45.715" v="712"/>
        <pc:sldMkLst>
          <pc:docMk/>
          <pc:sldMk cId="1099362117" sldId="530"/>
        </pc:sldMkLst>
      </pc:sldChg>
      <pc:sldChg chg="del">
        <pc:chgData name="Tobin, Eliza Nicole (ent4pn)" userId="S::ent4pn@virginia.edu::c6f0735e-188b-4a35-9a6a-2de662ec8b5c" providerId="AD" clId="Web-{18C3A53E-292A-A0DE-11D9-84DBDF503C71}" dt="2019-07-29T19:32:45.001" v="711"/>
        <pc:sldMkLst>
          <pc:docMk/>
          <pc:sldMk cId="1988451920" sldId="531"/>
        </pc:sldMkLst>
      </pc:sldChg>
      <pc:sldChg chg="del">
        <pc:chgData name="Tobin, Eliza Nicole (ent4pn)" userId="S::ent4pn@virginia.edu::c6f0735e-188b-4a35-9a6a-2de662ec8b5c" providerId="AD" clId="Web-{18C3A53E-292A-A0DE-11D9-84DBDF503C71}" dt="2019-07-29T20:40:15.050" v="1142"/>
        <pc:sldMkLst>
          <pc:docMk/>
          <pc:sldMk cId="923792152" sldId="532"/>
        </pc:sldMkLst>
      </pc:sldChg>
      <pc:sldChg chg="del">
        <pc:chgData name="Tobin, Eliza Nicole (ent4pn)" userId="S::ent4pn@virginia.edu::c6f0735e-188b-4a35-9a6a-2de662ec8b5c" providerId="AD" clId="Web-{18C3A53E-292A-A0DE-11D9-84DBDF503C71}" dt="2019-07-29T19:32:41.496" v="710"/>
        <pc:sldMkLst>
          <pc:docMk/>
          <pc:sldMk cId="3798426133" sldId="533"/>
        </pc:sldMkLst>
      </pc:sldChg>
      <pc:sldChg chg="del">
        <pc:chgData name="Tobin, Eliza Nicole (ent4pn)" userId="S::ent4pn@virginia.edu::c6f0735e-188b-4a35-9a6a-2de662ec8b5c" providerId="AD" clId="Web-{18C3A53E-292A-A0DE-11D9-84DBDF503C71}" dt="2019-07-29T20:40:27.394" v="1143"/>
        <pc:sldMkLst>
          <pc:docMk/>
          <pc:sldMk cId="309940576" sldId="534"/>
        </pc:sldMkLst>
      </pc:sldChg>
      <pc:sldChg chg="ord modNotes">
        <pc:chgData name="Tobin, Eliza Nicole (ent4pn)" userId="S::ent4pn@virginia.edu::c6f0735e-188b-4a35-9a6a-2de662ec8b5c" providerId="AD" clId="Web-{18C3A53E-292A-A0DE-11D9-84DBDF503C71}" dt="2019-07-29T20:57:45.863" v="1392"/>
        <pc:sldMkLst>
          <pc:docMk/>
          <pc:sldMk cId="3537143799" sldId="535"/>
        </pc:sldMkLst>
      </pc:sldChg>
      <pc:sldChg chg="addSp modSp ord modNotes">
        <pc:chgData name="Tobin, Eliza Nicole (ent4pn)" userId="S::ent4pn@virginia.edu::c6f0735e-188b-4a35-9a6a-2de662ec8b5c" providerId="AD" clId="Web-{18C3A53E-292A-A0DE-11D9-84DBDF503C71}" dt="2019-07-29T20:59:08.941" v="1498" actId="1076"/>
        <pc:sldMkLst>
          <pc:docMk/>
          <pc:sldMk cId="3471383568" sldId="536"/>
        </pc:sldMkLst>
        <pc:spChg chg="mod">
          <ac:chgData name="Tobin, Eliza Nicole (ent4pn)" userId="S::ent4pn@virginia.edu::c6f0735e-188b-4a35-9a6a-2de662ec8b5c" providerId="AD" clId="Web-{18C3A53E-292A-A0DE-11D9-84DBDF503C71}" dt="2019-07-29T20:51:24.800" v="1311" actId="20577"/>
          <ac:spMkLst>
            <pc:docMk/>
            <pc:sldMk cId="3471383568" sldId="536"/>
            <ac:spMk id="2" creationId="{4E783343-C48C-446A-B9C8-22E564DB2682}"/>
          </ac:spMkLst>
        </pc:spChg>
        <pc:spChg chg="mod">
          <ac:chgData name="Tobin, Eliza Nicole (ent4pn)" userId="S::ent4pn@virginia.edu::c6f0735e-188b-4a35-9a6a-2de662ec8b5c" providerId="AD" clId="Web-{18C3A53E-292A-A0DE-11D9-84DBDF503C71}" dt="2019-07-29T20:58:22.035" v="1414" actId="20577"/>
          <ac:spMkLst>
            <pc:docMk/>
            <pc:sldMk cId="3471383568" sldId="536"/>
            <ac:spMk id="3" creationId="{711CDCB2-1885-4740-A137-BB16FB98B5A5}"/>
          </ac:spMkLst>
        </pc:spChg>
        <pc:spChg chg="add mod">
          <ac:chgData name="Tobin, Eliza Nicole (ent4pn)" userId="S::ent4pn@virginia.edu::c6f0735e-188b-4a35-9a6a-2de662ec8b5c" providerId="AD" clId="Web-{18C3A53E-292A-A0DE-11D9-84DBDF503C71}" dt="2019-07-29T20:58:54.551" v="1495" actId="14100"/>
          <ac:spMkLst>
            <pc:docMk/>
            <pc:sldMk cId="3471383568" sldId="536"/>
            <ac:spMk id="5" creationId="{0933AE44-7DFD-4A28-8A1B-AAC41C1724AD}"/>
          </ac:spMkLst>
        </pc:spChg>
        <pc:picChg chg="mod">
          <ac:chgData name="Tobin, Eliza Nicole (ent4pn)" userId="S::ent4pn@virginia.edu::c6f0735e-188b-4a35-9a6a-2de662ec8b5c" providerId="AD" clId="Web-{18C3A53E-292A-A0DE-11D9-84DBDF503C71}" dt="2019-07-29T20:59:05.285" v="1497" actId="1076"/>
          <ac:picMkLst>
            <pc:docMk/>
            <pc:sldMk cId="3471383568" sldId="536"/>
            <ac:picMk id="7" creationId="{B11340B7-8855-456C-AE03-D2A32989D716}"/>
          </ac:picMkLst>
        </pc:picChg>
        <pc:picChg chg="mod">
          <ac:chgData name="Tobin, Eliza Nicole (ent4pn)" userId="S::ent4pn@virginia.edu::c6f0735e-188b-4a35-9a6a-2de662ec8b5c" providerId="AD" clId="Web-{18C3A53E-292A-A0DE-11D9-84DBDF503C71}" dt="2019-07-29T20:59:03.004" v="1496" actId="1076"/>
          <ac:picMkLst>
            <pc:docMk/>
            <pc:sldMk cId="3471383568" sldId="536"/>
            <ac:picMk id="10" creationId="{90363F8D-B6CF-4B4E-96C6-D36EC686787E}"/>
          </ac:picMkLst>
        </pc:picChg>
        <pc:picChg chg="mod">
          <ac:chgData name="Tobin, Eliza Nicole (ent4pn)" userId="S::ent4pn@virginia.edu::c6f0735e-188b-4a35-9a6a-2de662ec8b5c" providerId="AD" clId="Web-{18C3A53E-292A-A0DE-11D9-84DBDF503C71}" dt="2019-07-29T20:59:08.941" v="1498" actId="1076"/>
          <ac:picMkLst>
            <pc:docMk/>
            <pc:sldMk cId="3471383568" sldId="536"/>
            <ac:picMk id="13" creationId="{8208B3D9-E6F5-4C8D-A9B6-F9977D773E41}"/>
          </ac:picMkLst>
        </pc:picChg>
      </pc:sldChg>
      <pc:sldChg chg="modSp ord">
        <pc:chgData name="Tobin, Eliza Nicole (ent4pn)" userId="S::ent4pn@virginia.edu::c6f0735e-188b-4a35-9a6a-2de662ec8b5c" providerId="AD" clId="Web-{18C3A53E-292A-A0DE-11D9-84DBDF503C71}" dt="2019-07-29T20:31:10.877" v="964" actId="20577"/>
        <pc:sldMkLst>
          <pc:docMk/>
          <pc:sldMk cId="2452256809" sldId="537"/>
        </pc:sldMkLst>
        <pc:spChg chg="mod">
          <ac:chgData name="Tobin, Eliza Nicole (ent4pn)" userId="S::ent4pn@virginia.edu::c6f0735e-188b-4a35-9a6a-2de662ec8b5c" providerId="AD" clId="Web-{18C3A53E-292A-A0DE-11D9-84DBDF503C71}" dt="2019-07-29T20:31:10.877" v="964" actId="20577"/>
          <ac:spMkLst>
            <pc:docMk/>
            <pc:sldMk cId="2452256809" sldId="537"/>
            <ac:spMk id="2" creationId="{6C140EE6-901D-4159-98C1-872584FA69A1}"/>
          </ac:spMkLst>
        </pc:spChg>
        <pc:spChg chg="mod">
          <ac:chgData name="Tobin, Eliza Nicole (ent4pn)" userId="S::ent4pn@virginia.edu::c6f0735e-188b-4a35-9a6a-2de662ec8b5c" providerId="AD" clId="Web-{18C3A53E-292A-A0DE-11D9-84DBDF503C71}" dt="2019-07-29T20:30:49.799" v="938" actId="1076"/>
          <ac:spMkLst>
            <pc:docMk/>
            <pc:sldMk cId="2452256809" sldId="537"/>
            <ac:spMk id="3" creationId="{5CB815F9-32AE-4AAC-AF41-8D4E16739340}"/>
          </ac:spMkLst>
        </pc:spChg>
        <pc:picChg chg="mod">
          <ac:chgData name="Tobin, Eliza Nicole (ent4pn)" userId="S::ent4pn@virginia.edu::c6f0735e-188b-4a35-9a6a-2de662ec8b5c" providerId="AD" clId="Web-{18C3A53E-292A-A0DE-11D9-84DBDF503C71}" dt="2019-07-29T20:30:46.237" v="937" actId="1076"/>
          <ac:picMkLst>
            <pc:docMk/>
            <pc:sldMk cId="2452256809" sldId="537"/>
            <ac:picMk id="5" creationId="{11669417-ED84-41B0-96FB-1B9DB2BB6A70}"/>
          </ac:picMkLst>
        </pc:picChg>
      </pc:sldChg>
      <pc:sldChg chg="addSp modSp">
        <pc:chgData name="Tobin, Eliza Nicole (ent4pn)" userId="S::ent4pn@virginia.edu::c6f0735e-188b-4a35-9a6a-2de662ec8b5c" providerId="AD" clId="Web-{18C3A53E-292A-A0DE-11D9-84DBDF503C71}" dt="2019-07-29T20:54:11.800" v="1356" actId="20577"/>
        <pc:sldMkLst>
          <pc:docMk/>
          <pc:sldMk cId="1003277565" sldId="540"/>
        </pc:sldMkLst>
        <pc:spChg chg="mod">
          <ac:chgData name="Tobin, Eliza Nicole (ent4pn)" userId="S::ent4pn@virginia.edu::c6f0735e-188b-4a35-9a6a-2de662ec8b5c" providerId="AD" clId="Web-{18C3A53E-292A-A0DE-11D9-84DBDF503C71}" dt="2019-07-29T20:39:07.065" v="1139" actId="1076"/>
          <ac:spMkLst>
            <pc:docMk/>
            <pc:sldMk cId="1003277565" sldId="540"/>
            <ac:spMk id="2" creationId="{00000000-0000-0000-0000-000000000000}"/>
          </ac:spMkLst>
        </pc:spChg>
        <pc:spChg chg="mod">
          <ac:chgData name="Tobin, Eliza Nicole (ent4pn)" userId="S::ent4pn@virginia.edu::c6f0735e-188b-4a35-9a6a-2de662ec8b5c" providerId="AD" clId="Web-{18C3A53E-292A-A0DE-11D9-84DBDF503C71}" dt="2019-07-29T20:54:11.800" v="1356" actId="20577"/>
          <ac:spMkLst>
            <pc:docMk/>
            <pc:sldMk cId="1003277565" sldId="540"/>
            <ac:spMk id="3" creationId="{00000000-0000-0000-0000-000000000000}"/>
          </ac:spMkLst>
        </pc:spChg>
        <pc:cxnChg chg="add mod">
          <ac:chgData name="Tobin, Eliza Nicole (ent4pn)" userId="S::ent4pn@virginia.edu::c6f0735e-188b-4a35-9a6a-2de662ec8b5c" providerId="AD" clId="Web-{18C3A53E-292A-A0DE-11D9-84DBDF503C71}" dt="2019-07-29T20:53:45.019" v="1354" actId="1076"/>
          <ac:cxnSpMkLst>
            <pc:docMk/>
            <pc:sldMk cId="1003277565" sldId="540"/>
            <ac:cxnSpMk id="5" creationId="{472DD97F-3033-49A4-9460-43557622C065}"/>
          </ac:cxnSpMkLst>
        </pc:cxnChg>
      </pc:sldChg>
      <pc:sldChg chg="ord">
        <pc:chgData name="Tobin, Eliza Nicole (ent4pn)" userId="S::ent4pn@virginia.edu::c6f0735e-188b-4a35-9a6a-2de662ec8b5c" providerId="AD" clId="Web-{18C3A53E-292A-A0DE-11D9-84DBDF503C71}" dt="2019-07-29T19:18:59.234" v="27"/>
        <pc:sldMkLst>
          <pc:docMk/>
          <pc:sldMk cId="3837817344" sldId="541"/>
        </pc:sldMkLst>
      </pc:sldChg>
      <pc:sldChg chg="addSp delSp modSp new modNotes">
        <pc:chgData name="Tobin, Eliza Nicole (ent4pn)" userId="S::ent4pn@virginia.edu::c6f0735e-188b-4a35-9a6a-2de662ec8b5c" providerId="AD" clId="Web-{18C3A53E-292A-A0DE-11D9-84DBDF503C71}" dt="2019-07-29T20:56:53.441" v="1367"/>
        <pc:sldMkLst>
          <pc:docMk/>
          <pc:sldMk cId="1789148449" sldId="542"/>
        </pc:sldMkLst>
        <pc:spChg chg="mod">
          <ac:chgData name="Tobin, Eliza Nicole (ent4pn)" userId="S::ent4pn@virginia.edu::c6f0735e-188b-4a35-9a6a-2de662ec8b5c" providerId="AD" clId="Web-{18C3A53E-292A-A0DE-11D9-84DBDF503C71}" dt="2019-07-29T19:22:45.242" v="348" actId="20577"/>
          <ac:spMkLst>
            <pc:docMk/>
            <pc:sldMk cId="1789148449" sldId="542"/>
            <ac:spMk id="2" creationId="{D0CA7721-7BC9-471B-94B3-9ECEBB97890E}"/>
          </ac:spMkLst>
        </pc:spChg>
        <pc:spChg chg="mod">
          <ac:chgData name="Tobin, Eliza Nicole (ent4pn)" userId="S::ent4pn@virginia.edu::c6f0735e-188b-4a35-9a6a-2de662ec8b5c" providerId="AD" clId="Web-{18C3A53E-292A-A0DE-11D9-84DBDF503C71}" dt="2019-07-29T20:38:04.722" v="1133" actId="1076"/>
          <ac:spMkLst>
            <pc:docMk/>
            <pc:sldMk cId="1789148449" sldId="542"/>
            <ac:spMk id="3" creationId="{492115DF-D9F6-4C88-89BD-33A47AA75617}"/>
          </ac:spMkLst>
        </pc:spChg>
        <pc:spChg chg="add mod">
          <ac:chgData name="Tobin, Eliza Nicole (ent4pn)" userId="S::ent4pn@virginia.edu::c6f0735e-188b-4a35-9a6a-2de662ec8b5c" providerId="AD" clId="Web-{18C3A53E-292A-A0DE-11D9-84DBDF503C71}" dt="2019-07-29T19:31:41.994" v="701" actId="1076"/>
          <ac:spMkLst>
            <pc:docMk/>
            <pc:sldMk cId="1789148449" sldId="542"/>
            <ac:spMk id="9" creationId="{AB421765-01BC-4A41-BED7-F1AA7E5BF7EC}"/>
          </ac:spMkLst>
        </pc:spChg>
        <pc:spChg chg="add mod">
          <ac:chgData name="Tobin, Eliza Nicole (ent4pn)" userId="S::ent4pn@virginia.edu::c6f0735e-188b-4a35-9a6a-2de662ec8b5c" providerId="AD" clId="Web-{18C3A53E-292A-A0DE-11D9-84DBDF503C71}" dt="2019-07-29T19:31:35.212" v="700" actId="1076"/>
          <ac:spMkLst>
            <pc:docMk/>
            <pc:sldMk cId="1789148449" sldId="542"/>
            <ac:spMk id="10" creationId="{54376FBC-2A9B-4562-88CE-00A1778EBD2E}"/>
          </ac:spMkLst>
        </pc:spChg>
        <pc:picChg chg="add del mod">
          <ac:chgData name="Tobin, Eliza Nicole (ent4pn)" userId="S::ent4pn@virginia.edu::c6f0735e-188b-4a35-9a6a-2de662ec8b5c" providerId="AD" clId="Web-{18C3A53E-292A-A0DE-11D9-84DBDF503C71}" dt="2019-07-29T19:26:26.218" v="421"/>
          <ac:picMkLst>
            <pc:docMk/>
            <pc:sldMk cId="1789148449" sldId="542"/>
            <ac:picMk id="5" creationId="{4E10D94C-14A3-423D-A8BA-D831FDC4D5F8}"/>
          </ac:picMkLst>
        </pc:picChg>
        <pc:picChg chg="add mod">
          <ac:chgData name="Tobin, Eliza Nicole (ent4pn)" userId="S::ent4pn@virginia.edu::c6f0735e-188b-4a35-9a6a-2de662ec8b5c" providerId="AD" clId="Web-{18C3A53E-292A-A0DE-11D9-84DBDF503C71}" dt="2019-07-29T19:31:22.821" v="697" actId="14100"/>
          <ac:picMkLst>
            <pc:docMk/>
            <pc:sldMk cId="1789148449" sldId="542"/>
            <ac:picMk id="7" creationId="{94748D64-9152-4472-980B-1EC836D19271}"/>
          </ac:picMkLst>
        </pc:picChg>
      </pc:sldChg>
      <pc:sldChg chg="modNotes">
        <pc:chgData name="Tobin, Eliza Nicole (ent4pn)" userId="S::ent4pn@virginia.edu::c6f0735e-188b-4a35-9a6a-2de662ec8b5c" providerId="AD" clId="Web-{18C3A53E-292A-A0DE-11D9-84DBDF503C71}" dt="2019-07-29T20:56:41.472" v="1364"/>
        <pc:sldMkLst>
          <pc:docMk/>
          <pc:sldMk cId="992304955" sldId="543"/>
        </pc:sldMkLst>
      </pc:sldChg>
      <pc:sldChg chg="modSp">
        <pc:chgData name="Tobin, Eliza Nicole (ent4pn)" userId="S::ent4pn@virginia.edu::c6f0735e-188b-4a35-9a6a-2de662ec8b5c" providerId="AD" clId="Web-{18C3A53E-292A-A0DE-11D9-84DBDF503C71}" dt="2019-07-29T20:45:50.769" v="1149" actId="1076"/>
        <pc:sldMkLst>
          <pc:docMk/>
          <pc:sldMk cId="300461277" sldId="545"/>
        </pc:sldMkLst>
        <pc:picChg chg="mod">
          <ac:chgData name="Tobin, Eliza Nicole (ent4pn)" userId="S::ent4pn@virginia.edu::c6f0735e-188b-4a35-9a6a-2de662ec8b5c" providerId="AD" clId="Web-{18C3A53E-292A-A0DE-11D9-84DBDF503C71}" dt="2019-07-29T20:45:50.769" v="1149" actId="1076"/>
          <ac:picMkLst>
            <pc:docMk/>
            <pc:sldMk cId="300461277" sldId="545"/>
            <ac:picMk id="5" creationId="{CE3AE5A7-E3C0-4C4E-87B7-64D91FD87FB8}"/>
          </ac:picMkLst>
        </pc:picChg>
      </pc:sldChg>
      <pc:sldChg chg="modSp">
        <pc:chgData name="Tobin, Eliza Nicole (ent4pn)" userId="S::ent4pn@virginia.edu::c6f0735e-188b-4a35-9a6a-2de662ec8b5c" providerId="AD" clId="Web-{18C3A53E-292A-A0DE-11D9-84DBDF503C71}" dt="2019-07-29T20:45:42.519" v="1148" actId="20577"/>
        <pc:sldMkLst>
          <pc:docMk/>
          <pc:sldMk cId="3714043385" sldId="554"/>
        </pc:sldMkLst>
        <pc:spChg chg="mod">
          <ac:chgData name="Tobin, Eliza Nicole (ent4pn)" userId="S::ent4pn@virginia.edu::c6f0735e-188b-4a35-9a6a-2de662ec8b5c" providerId="AD" clId="Web-{18C3A53E-292A-A0DE-11D9-84DBDF503C71}" dt="2019-07-29T20:45:42.519" v="1148" actId="20577"/>
          <ac:spMkLst>
            <pc:docMk/>
            <pc:sldMk cId="3714043385" sldId="554"/>
            <ac:spMk id="3" creationId="{CA1198F2-D67B-4580-B0BF-FDE743710323}"/>
          </ac:spMkLst>
        </pc:spChg>
      </pc:sldChg>
      <pc:sldChg chg="modSp new">
        <pc:chgData name="Tobin, Eliza Nicole (ent4pn)" userId="S::ent4pn@virginia.edu::c6f0735e-188b-4a35-9a6a-2de662ec8b5c" providerId="AD" clId="Web-{18C3A53E-292A-A0DE-11D9-84DBDF503C71}" dt="2019-07-29T19:33:46.888" v="726" actId="20577"/>
        <pc:sldMkLst>
          <pc:docMk/>
          <pc:sldMk cId="2396742876" sldId="555"/>
        </pc:sldMkLst>
        <pc:spChg chg="mod">
          <ac:chgData name="Tobin, Eliza Nicole (ent4pn)" userId="S::ent4pn@virginia.edu::c6f0735e-188b-4a35-9a6a-2de662ec8b5c" providerId="AD" clId="Web-{18C3A53E-292A-A0DE-11D9-84DBDF503C71}" dt="2019-07-29T19:33:46.888" v="726" actId="20577"/>
          <ac:spMkLst>
            <pc:docMk/>
            <pc:sldMk cId="2396742876" sldId="555"/>
            <ac:spMk id="2" creationId="{589B72AC-6E1C-4990-8893-BC0D3981E778}"/>
          </ac:spMkLst>
        </pc:spChg>
      </pc:sldChg>
      <pc:sldChg chg="new del">
        <pc:chgData name="Tobin, Eliza Nicole (ent4pn)" userId="S::ent4pn@virginia.edu::c6f0735e-188b-4a35-9a6a-2de662ec8b5c" providerId="AD" clId="Web-{18C3A53E-292A-A0DE-11D9-84DBDF503C71}" dt="2019-07-29T19:53:04.827" v="729"/>
        <pc:sldMkLst>
          <pc:docMk/>
          <pc:sldMk cId="2942982926" sldId="557"/>
        </pc:sldMkLst>
      </pc:sldChg>
      <pc:sldChg chg="modSp add ord replId">
        <pc:chgData name="Tobin, Eliza Nicole (ent4pn)" userId="S::ent4pn@virginia.edu::c6f0735e-188b-4a35-9a6a-2de662ec8b5c" providerId="AD" clId="Web-{18C3A53E-292A-A0DE-11D9-84DBDF503C71}" dt="2019-07-29T20:46:33.206" v="1161" actId="1076"/>
        <pc:sldMkLst>
          <pc:docMk/>
          <pc:sldMk cId="2499461495" sldId="558"/>
        </pc:sldMkLst>
        <pc:spChg chg="mod">
          <ac:chgData name="Tobin, Eliza Nicole (ent4pn)" userId="S::ent4pn@virginia.edu::c6f0735e-188b-4a35-9a6a-2de662ec8b5c" providerId="AD" clId="Web-{18C3A53E-292A-A0DE-11D9-84DBDF503C71}" dt="2019-07-29T20:46:33.206" v="1161" actId="1076"/>
          <ac:spMkLst>
            <pc:docMk/>
            <pc:sldMk cId="2499461495" sldId="558"/>
            <ac:spMk id="3" creationId="{00000000-0000-0000-0000-000000000000}"/>
          </ac:spMkLst>
        </pc:spChg>
      </pc:sldChg>
      <pc:sldChg chg="new del">
        <pc:chgData name="Tobin, Eliza Nicole (ent4pn)" userId="S::ent4pn@virginia.edu::c6f0735e-188b-4a35-9a6a-2de662ec8b5c" providerId="AD" clId="Web-{18C3A53E-292A-A0DE-11D9-84DBDF503C71}" dt="2019-07-29T19:53:33.421" v="742"/>
        <pc:sldMkLst>
          <pc:docMk/>
          <pc:sldMk cId="130425069" sldId="559"/>
        </pc:sldMkLst>
      </pc:sldChg>
      <pc:sldChg chg="addSp delSp modSp new ord">
        <pc:chgData name="Tobin, Eliza Nicole (ent4pn)" userId="S::ent4pn@virginia.edu::c6f0735e-188b-4a35-9a6a-2de662ec8b5c" providerId="AD" clId="Web-{18C3A53E-292A-A0DE-11D9-84DBDF503C71}" dt="2019-07-29T20:47:07.722" v="1188" actId="20577"/>
        <pc:sldMkLst>
          <pc:docMk/>
          <pc:sldMk cId="3677551907" sldId="559"/>
        </pc:sldMkLst>
        <pc:spChg chg="mod">
          <ac:chgData name="Tobin, Eliza Nicole (ent4pn)" userId="S::ent4pn@virginia.edu::c6f0735e-188b-4a35-9a6a-2de662ec8b5c" providerId="AD" clId="Web-{18C3A53E-292A-A0DE-11D9-84DBDF503C71}" dt="2019-07-29T20:47:07.722" v="1188" actId="20577"/>
          <ac:spMkLst>
            <pc:docMk/>
            <pc:sldMk cId="3677551907" sldId="559"/>
            <ac:spMk id="2" creationId="{0158A920-0EAE-4D7F-9B9D-898D43CDF1B5}"/>
          </ac:spMkLst>
        </pc:spChg>
        <pc:spChg chg="mod">
          <ac:chgData name="Tobin, Eliza Nicole (ent4pn)" userId="S::ent4pn@virginia.edu::c6f0735e-188b-4a35-9a6a-2de662ec8b5c" providerId="AD" clId="Web-{18C3A53E-292A-A0DE-11D9-84DBDF503C71}" dt="2019-07-29T20:37:00.722" v="1097" actId="20577"/>
          <ac:spMkLst>
            <pc:docMk/>
            <pc:sldMk cId="3677551907" sldId="559"/>
            <ac:spMk id="3" creationId="{C8EEEDA0-79E1-4646-9DB5-D1043A809B67}"/>
          </ac:spMkLst>
        </pc:spChg>
        <pc:picChg chg="add del mod">
          <ac:chgData name="Tobin, Eliza Nicole (ent4pn)" userId="S::ent4pn@virginia.edu::c6f0735e-188b-4a35-9a6a-2de662ec8b5c" providerId="AD" clId="Web-{18C3A53E-292A-A0DE-11D9-84DBDF503C71}" dt="2019-07-29T20:35:20.924" v="1084"/>
          <ac:picMkLst>
            <pc:docMk/>
            <pc:sldMk cId="3677551907" sldId="559"/>
            <ac:picMk id="5" creationId="{10D88617-C20F-47B4-B30F-1FFBD7D7FD5E}"/>
          </ac:picMkLst>
        </pc:picChg>
        <pc:picChg chg="add del mod">
          <ac:chgData name="Tobin, Eliza Nicole (ent4pn)" userId="S::ent4pn@virginia.edu::c6f0735e-188b-4a35-9a6a-2de662ec8b5c" providerId="AD" clId="Web-{18C3A53E-292A-A0DE-11D9-84DBDF503C71}" dt="2019-07-29T20:35:54.910" v="1088"/>
          <ac:picMkLst>
            <pc:docMk/>
            <pc:sldMk cId="3677551907" sldId="559"/>
            <ac:picMk id="7" creationId="{57DCD3E2-1DD4-449A-AC1E-5915403C0079}"/>
          </ac:picMkLst>
        </pc:picChg>
        <pc:picChg chg="add mod">
          <ac:chgData name="Tobin, Eliza Nicole (ent4pn)" userId="S::ent4pn@virginia.edu::c6f0735e-188b-4a35-9a6a-2de662ec8b5c" providerId="AD" clId="Web-{18C3A53E-292A-A0DE-11D9-84DBDF503C71}" dt="2019-07-29T20:36:47.096" v="1096" actId="1076"/>
          <ac:picMkLst>
            <pc:docMk/>
            <pc:sldMk cId="3677551907" sldId="559"/>
            <ac:picMk id="9" creationId="{53793460-ADDF-4157-B1D8-79681D8336B8}"/>
          </ac:picMkLst>
        </pc:picChg>
      </pc:sldChg>
      <pc:sldChg chg="add replId">
        <pc:chgData name="Tobin, Eliza Nicole (ent4pn)" userId="S::ent4pn@virginia.edu::c6f0735e-188b-4a35-9a6a-2de662ec8b5c" providerId="AD" clId="Web-{18C3A53E-292A-A0DE-11D9-84DBDF503C71}" dt="2019-07-29T20:30:24.955" v="936"/>
        <pc:sldMkLst>
          <pc:docMk/>
          <pc:sldMk cId="2978160672" sldId="561"/>
        </pc:sldMkLst>
      </pc:sldChg>
      <pc:sldChg chg="delSp modSp">
        <pc:chgData name="Tobin, Eliza Nicole (ent4pn)" userId="S::ent4pn@virginia.edu::c6f0735e-188b-4a35-9a6a-2de662ec8b5c" providerId="AD" clId="Web-{18C3A53E-292A-A0DE-11D9-84DBDF503C71}" dt="2019-07-29T20:52:31.754" v="1353" actId="20577"/>
        <pc:sldMkLst>
          <pc:docMk/>
          <pc:sldMk cId="825493293" sldId="562"/>
        </pc:sldMkLst>
        <pc:spChg chg="mod">
          <ac:chgData name="Tobin, Eliza Nicole (ent4pn)" userId="S::ent4pn@virginia.edu::c6f0735e-188b-4a35-9a6a-2de662ec8b5c" providerId="AD" clId="Web-{18C3A53E-292A-A0DE-11D9-84DBDF503C71}" dt="2019-07-29T20:52:22.785" v="1352" actId="1076"/>
          <ac:spMkLst>
            <pc:docMk/>
            <pc:sldMk cId="825493293" sldId="562"/>
            <ac:spMk id="2" creationId="{CD93875C-FF23-4372-A72A-870679201368}"/>
          </ac:spMkLst>
        </pc:spChg>
        <pc:spChg chg="mod">
          <ac:chgData name="Tobin, Eliza Nicole (ent4pn)" userId="S::ent4pn@virginia.edu::c6f0735e-188b-4a35-9a6a-2de662ec8b5c" providerId="AD" clId="Web-{18C3A53E-292A-A0DE-11D9-84DBDF503C71}" dt="2019-07-29T20:52:31.754" v="1353" actId="20577"/>
          <ac:spMkLst>
            <pc:docMk/>
            <pc:sldMk cId="825493293" sldId="562"/>
            <ac:spMk id="3" creationId="{8F721D33-972A-4843-9395-A8380C945858}"/>
          </ac:spMkLst>
        </pc:spChg>
        <pc:spChg chg="del">
          <ac:chgData name="Tobin, Eliza Nicole (ent4pn)" userId="S::ent4pn@virginia.edu::c6f0735e-188b-4a35-9a6a-2de662ec8b5c" providerId="AD" clId="Web-{18C3A53E-292A-A0DE-11D9-84DBDF503C71}" dt="2019-07-29T20:52:03.113" v="1351"/>
          <ac:spMkLst>
            <pc:docMk/>
            <pc:sldMk cId="825493293" sldId="562"/>
            <ac:spMk id="18" creationId="{46E68FA3-8024-4AE7-9986-47CB18F46191}"/>
          </ac:spMkLst>
        </pc:spChg>
      </pc:sldChg>
      <pc:sldChg chg="add replId">
        <pc:chgData name="Tobin, Eliza Nicole (ent4pn)" userId="S::ent4pn@virginia.edu::c6f0735e-188b-4a35-9a6a-2de662ec8b5c" providerId="AD" clId="Web-{18C3A53E-292A-A0DE-11D9-84DBDF503C71}" dt="2019-07-29T21:00:00.410" v="1499"/>
        <pc:sldMkLst>
          <pc:docMk/>
          <pc:sldMk cId="1584601233" sldId="564"/>
        </pc:sldMkLst>
      </pc:sldChg>
      <pc:sldChg chg="new del ord">
        <pc:chgData name="Tobin, Eliza Nicole (ent4pn)" userId="S::ent4pn@virginia.edu::c6f0735e-188b-4a35-9a6a-2de662ec8b5c" providerId="AD" clId="Web-{18C3A53E-292A-A0DE-11D9-84DBDF503C71}" dt="2019-07-29T20:50:21.206" v="1198"/>
        <pc:sldMkLst>
          <pc:docMk/>
          <pc:sldMk cId="3360533766" sldId="564"/>
        </pc:sldMkLst>
      </pc:sldChg>
    </pc:docChg>
  </pc:docChgLst>
  <pc:docChgLst>
    <pc:chgData name="Korkmaz, Gizem (gk8yj)" userId="S::gk8yj@virginia.edu::a3021717-695e-41c9-8d4c-e599a2aec0eb" providerId="AD" clId="Web-{BDCCFF8A-158D-F431-5261-0F937174FFB9}"/>
    <pc:docChg chg="delSld modSld">
      <pc:chgData name="Korkmaz, Gizem (gk8yj)" userId="S::gk8yj@virginia.edu::a3021717-695e-41c9-8d4c-e599a2aec0eb" providerId="AD" clId="Web-{BDCCFF8A-158D-F431-5261-0F937174FFB9}" dt="2019-06-21T18:41:12.880" v="1"/>
      <pc:docMkLst>
        <pc:docMk/>
      </pc:docMkLst>
    </pc:docChg>
  </pc:docChgLst>
  <pc:docChgLst>
    <pc:chgData name="Savchyn, Kateryna (ks6pn)" userId="S::ks6pn@virginia.edu::f2b13eca-cc72-43ed-8a7d-4002d429b3ab" providerId="AD" clId="Web-{DFE38460-9C71-EC1A-08F3-8B08532822D1}"/>
    <pc:docChg chg="addSld modSld sldOrd">
      <pc:chgData name="Savchyn, Kateryna (ks6pn)" userId="S::ks6pn@virginia.edu::f2b13eca-cc72-43ed-8a7d-4002d429b3ab" providerId="AD" clId="Web-{DFE38460-9C71-EC1A-08F3-8B08532822D1}" dt="2019-06-26T17:53:55.658" v="90" actId="1076"/>
      <pc:docMkLst>
        <pc:docMk/>
      </pc:docMkLst>
    </pc:docChg>
  </pc:docChgLst>
  <pc:docChgLst>
    <pc:chgData clId="Web-{261E2851-ED2A-287F-A6E9-ACDC9A4D3820}"/>
    <pc:docChg chg="modSld">
      <pc:chgData name="" userId="" providerId="" clId="Web-{261E2851-ED2A-287F-A6E9-ACDC9A4D3820}" dt="2019-07-30T01:44:37.653" v="0" actId="1076"/>
      <pc:docMkLst>
        <pc:docMk/>
      </pc:docMkLst>
      <pc:sldChg chg="modSp">
        <pc:chgData name="" userId="" providerId="" clId="Web-{261E2851-ED2A-287F-A6E9-ACDC9A4D3820}" dt="2019-07-30T01:44:37.653" v="0" actId="1076"/>
        <pc:sldMkLst>
          <pc:docMk/>
          <pc:sldMk cId="1003277565" sldId="540"/>
        </pc:sldMkLst>
        <pc:cxnChg chg="mod">
          <ac:chgData name="" userId="" providerId="" clId="Web-{261E2851-ED2A-287F-A6E9-ACDC9A4D3820}" dt="2019-07-30T01:44:37.653" v="0" actId="1076"/>
          <ac:cxnSpMkLst>
            <pc:docMk/>
            <pc:sldMk cId="1003277565" sldId="540"/>
            <ac:cxnSpMk id="5" creationId="{472DD97F-3033-49A4-9460-43557622C065}"/>
          </ac:cxnSpMkLst>
        </pc:cxnChg>
      </pc:sldChg>
    </pc:docChg>
  </pc:docChgLst>
  <pc:docChgLst>
    <pc:chgData name="Savchyn, Kateryna (ks6pn)" userId="S::ks6pn@virginia.edu::f2b13eca-cc72-43ed-8a7d-4002d429b3ab" providerId="AD" clId="Web-{1CD5B8F8-E19E-48EC-5637-14BF3C3AFD1D}"/>
    <pc:docChg chg="addSld delSld modSld">
      <pc:chgData name="Savchyn, Kateryna (ks6pn)" userId="S::ks6pn@virginia.edu::f2b13eca-cc72-43ed-8a7d-4002d429b3ab" providerId="AD" clId="Web-{1CD5B8F8-E19E-48EC-5637-14BF3C3AFD1D}" dt="2019-06-27T16:04:18.661" v="17" actId="20577"/>
      <pc:docMkLst>
        <pc:docMk/>
      </pc:docMkLst>
    </pc:docChg>
  </pc:docChgLst>
  <pc:docChgLst>
    <pc:chgData name="Cong, Cong (cc2cm)" userId="S::cc2cm@virginia.edu::f07c910d-2f81-4213-8697-fa8eb7446fa4" providerId="AD" clId="Web-{26582A19-2EF7-A176-1182-299EE561D154}"/>
    <pc:docChg chg="modSld">
      <pc:chgData name="Cong, Cong (cc2cm)" userId="S::cc2cm@virginia.edu::f07c910d-2f81-4213-8697-fa8eb7446fa4" providerId="AD" clId="Web-{26582A19-2EF7-A176-1182-299EE561D154}" dt="2019-08-01T14:37:03.263" v="16" actId="14100"/>
      <pc:docMkLst>
        <pc:docMk/>
      </pc:docMkLst>
      <pc:sldChg chg="modSp">
        <pc:chgData name="Cong, Cong (cc2cm)" userId="S::cc2cm@virginia.edu::f07c910d-2f81-4213-8697-fa8eb7446fa4" providerId="AD" clId="Web-{26582A19-2EF7-A176-1182-299EE561D154}" dt="2019-08-01T13:26:05.960" v="2" actId="20577"/>
        <pc:sldMkLst>
          <pc:docMk/>
          <pc:sldMk cId="1003277565" sldId="540"/>
        </pc:sldMkLst>
        <pc:spChg chg="mod">
          <ac:chgData name="Cong, Cong (cc2cm)" userId="S::cc2cm@virginia.edu::f07c910d-2f81-4213-8697-fa8eb7446fa4" providerId="AD" clId="Web-{26582A19-2EF7-A176-1182-299EE561D154}" dt="2019-08-01T13:26:05.960" v="2" actId="20577"/>
          <ac:spMkLst>
            <pc:docMk/>
            <pc:sldMk cId="1003277565" sldId="540"/>
            <ac:spMk id="3" creationId="{00000000-0000-0000-0000-000000000000}"/>
          </ac:spMkLst>
        </pc:spChg>
      </pc:sldChg>
      <pc:sldChg chg="addSp delSp modSp">
        <pc:chgData name="Cong, Cong (cc2cm)" userId="S::cc2cm@virginia.edu::f07c910d-2f81-4213-8697-fa8eb7446fa4" providerId="AD" clId="Web-{26582A19-2EF7-A176-1182-299EE561D154}" dt="2019-08-01T14:37:03.263" v="16" actId="14100"/>
        <pc:sldMkLst>
          <pc:docMk/>
          <pc:sldMk cId="1310781989" sldId="556"/>
        </pc:sldMkLst>
        <pc:picChg chg="add del mod">
          <ac:chgData name="Cong, Cong (cc2cm)" userId="S::cc2cm@virginia.edu::f07c910d-2f81-4213-8697-fa8eb7446fa4" providerId="AD" clId="Web-{26582A19-2EF7-A176-1182-299EE561D154}" dt="2019-08-01T14:36:49.326" v="10"/>
          <ac:picMkLst>
            <pc:docMk/>
            <pc:sldMk cId="1310781989" sldId="556"/>
            <ac:picMk id="5" creationId="{9DFCBC6E-D9C2-43AA-98D1-8B01E84CE8B0}"/>
          </ac:picMkLst>
        </pc:picChg>
        <pc:picChg chg="add mod">
          <ac:chgData name="Cong, Cong (cc2cm)" userId="S::cc2cm@virginia.edu::f07c910d-2f81-4213-8697-fa8eb7446fa4" providerId="AD" clId="Web-{26582A19-2EF7-A176-1182-299EE561D154}" dt="2019-08-01T14:37:03.263" v="16" actId="14100"/>
          <ac:picMkLst>
            <pc:docMk/>
            <pc:sldMk cId="1310781989" sldId="556"/>
            <ac:picMk id="8" creationId="{8623D55F-237A-43E6-B6D4-FA640DA1A1B2}"/>
          </ac:picMkLst>
        </pc:picChg>
        <pc:picChg chg="del">
          <ac:chgData name="Cong, Cong (cc2cm)" userId="S::cc2cm@virginia.edu::f07c910d-2f81-4213-8697-fa8eb7446fa4" providerId="AD" clId="Web-{26582A19-2EF7-A176-1182-299EE561D154}" dt="2019-08-01T14:36:21.153" v="3"/>
          <ac:picMkLst>
            <pc:docMk/>
            <pc:sldMk cId="1310781989" sldId="556"/>
            <ac:picMk id="10" creationId="{5561DF32-EA19-4B1B-8947-E3346C7DF437}"/>
          </ac:picMkLst>
        </pc:picChg>
      </pc:sldChg>
    </pc:docChg>
  </pc:docChgLst>
  <pc:docChgLst>
    <pc:chgData name="McDonald, Sarah (sm9dv)" userId="S::sm9dv@virginia.edu::9e8bfd15-d485-472e-bdd9-a28a60bbc615" providerId="AD" clId="Web-{A421F0B3-206F-E4F1-911B-F710B4A896ED}"/>
    <pc:docChg chg="delSld modSld">
      <pc:chgData name="McDonald, Sarah (sm9dv)" userId="S::sm9dv@virginia.edu::9e8bfd15-d485-472e-bdd9-a28a60bbc615" providerId="AD" clId="Web-{A421F0B3-206F-E4F1-911B-F710B4A896ED}" dt="2019-06-27T19:36:44.415" v="4" actId="1076"/>
      <pc:docMkLst>
        <pc:docMk/>
      </pc:docMkLst>
    </pc:docChg>
  </pc:docChgLst>
  <pc:docChgLst>
    <pc:chgData name="Korkmaz, Gizem (gk8yj)" userId="S::gk8yj@virginia.edu::a3021717-695e-41c9-8d4c-e599a2aec0eb" providerId="AD" clId="Web-{91C9C8D4-DF8F-DDE8-9ABD-17C3354E405C}"/>
    <pc:docChg chg="modSld">
      <pc:chgData name="Korkmaz, Gizem (gk8yj)" userId="S::gk8yj@virginia.edu::a3021717-695e-41c9-8d4c-e599a2aec0eb" providerId="AD" clId="Web-{91C9C8D4-DF8F-DDE8-9ABD-17C3354E405C}" dt="2019-06-21T19:47:34.577" v="180" actId="1076"/>
      <pc:docMkLst>
        <pc:docMk/>
      </pc:docMkLst>
    </pc:docChg>
  </pc:docChgLst>
  <pc:docChgLst>
    <pc:chgData name="Cong, Cong (cc2cm)" userId="S::cc2cm@virginia.edu::f07c910d-2f81-4213-8697-fa8eb7446fa4" providerId="AD" clId="Web-{F5FB560A-CAD7-C9E5-93A4-C60B3283EE9F}"/>
    <pc:docChg chg="addSld delSld modSld">
      <pc:chgData name="Cong, Cong (cc2cm)" userId="S::cc2cm@virginia.edu::f07c910d-2f81-4213-8697-fa8eb7446fa4" providerId="AD" clId="Web-{F5FB560A-CAD7-C9E5-93A4-C60B3283EE9F}" dt="2019-06-28T13:03:37.635" v="50" actId="1076"/>
      <pc:docMkLst>
        <pc:docMk/>
      </pc:docMkLst>
      <pc:sldChg chg="add">
        <pc:chgData name="Cong, Cong (cc2cm)" userId="S::cc2cm@virginia.edu::f07c910d-2f81-4213-8697-fa8eb7446fa4" providerId="AD" clId="Web-{F5FB560A-CAD7-C9E5-93A4-C60B3283EE9F}" dt="2019-06-28T12:46:24.178" v="8"/>
        <pc:sldMkLst>
          <pc:docMk/>
          <pc:sldMk cId="2217390528" sldId="525"/>
        </pc:sldMkLst>
      </pc:sldChg>
      <pc:sldChg chg="add">
        <pc:chgData name="Cong, Cong (cc2cm)" userId="S::cc2cm@virginia.edu::f07c910d-2f81-4213-8697-fa8eb7446fa4" providerId="AD" clId="Web-{F5FB560A-CAD7-C9E5-93A4-C60B3283EE9F}" dt="2019-06-28T12:46:24.428" v="9"/>
        <pc:sldMkLst>
          <pc:docMk/>
          <pc:sldMk cId="484235715" sldId="526"/>
        </pc:sldMkLst>
      </pc:sldChg>
      <pc:sldChg chg="add">
        <pc:chgData name="Cong, Cong (cc2cm)" userId="S::cc2cm@virginia.edu::f07c910d-2f81-4213-8697-fa8eb7446fa4" providerId="AD" clId="Web-{F5FB560A-CAD7-C9E5-93A4-C60B3283EE9F}" dt="2019-06-28T12:46:24.569" v="10"/>
        <pc:sldMkLst>
          <pc:docMk/>
          <pc:sldMk cId="489490195" sldId="527"/>
        </pc:sldMkLst>
      </pc:sldChg>
      <pc:sldChg chg="modSp add">
        <pc:chgData name="Cong, Cong (cc2cm)" userId="S::cc2cm@virginia.edu::f07c910d-2f81-4213-8697-fa8eb7446fa4" providerId="AD" clId="Web-{F5FB560A-CAD7-C9E5-93A4-C60B3283EE9F}" dt="2019-06-28T12:52:40.382" v="35" actId="20577"/>
        <pc:sldMkLst>
          <pc:docMk/>
          <pc:sldMk cId="511238775" sldId="528"/>
        </pc:sldMkLst>
        <pc:spChg chg="mod">
          <ac:chgData name="Cong, Cong (cc2cm)" userId="S::cc2cm@virginia.edu::f07c910d-2f81-4213-8697-fa8eb7446fa4" providerId="AD" clId="Web-{F5FB560A-CAD7-C9E5-93A4-C60B3283EE9F}" dt="2019-06-28T12:52:40.382" v="35" actId="20577"/>
          <ac:spMkLst>
            <pc:docMk/>
            <pc:sldMk cId="511238775" sldId="528"/>
            <ac:spMk id="3" creationId="{B079B935-5B8F-47EF-8992-884A2A303AA6}"/>
          </ac:spMkLst>
        </pc:spChg>
      </pc:sldChg>
      <pc:sldChg chg="add">
        <pc:chgData name="Cong, Cong (cc2cm)" userId="S::cc2cm@virginia.edu::f07c910d-2f81-4213-8697-fa8eb7446fa4" providerId="AD" clId="Web-{F5FB560A-CAD7-C9E5-93A4-C60B3283EE9F}" dt="2019-06-28T12:46:24.865" v="12"/>
        <pc:sldMkLst>
          <pc:docMk/>
          <pc:sldMk cId="1717005487" sldId="529"/>
        </pc:sldMkLst>
      </pc:sldChg>
      <pc:sldChg chg="add">
        <pc:chgData name="Cong, Cong (cc2cm)" userId="S::cc2cm@virginia.edu::f07c910d-2f81-4213-8697-fa8eb7446fa4" providerId="AD" clId="Web-{F5FB560A-CAD7-C9E5-93A4-C60B3283EE9F}" dt="2019-06-28T12:46:25.006" v="13"/>
        <pc:sldMkLst>
          <pc:docMk/>
          <pc:sldMk cId="1099362117" sldId="530"/>
        </pc:sldMkLst>
      </pc:sldChg>
      <pc:sldChg chg="add">
        <pc:chgData name="Cong, Cong (cc2cm)" userId="S::cc2cm@virginia.edu::f07c910d-2f81-4213-8697-fa8eb7446fa4" providerId="AD" clId="Web-{F5FB560A-CAD7-C9E5-93A4-C60B3283EE9F}" dt="2019-06-28T12:46:25.147" v="14"/>
        <pc:sldMkLst>
          <pc:docMk/>
          <pc:sldMk cId="1988451920" sldId="531"/>
        </pc:sldMkLst>
      </pc:sldChg>
      <pc:sldChg chg="add">
        <pc:chgData name="Cong, Cong (cc2cm)" userId="S::cc2cm@virginia.edu::f07c910d-2f81-4213-8697-fa8eb7446fa4" providerId="AD" clId="Web-{F5FB560A-CAD7-C9E5-93A4-C60B3283EE9F}" dt="2019-06-28T12:46:25.272" v="15"/>
        <pc:sldMkLst>
          <pc:docMk/>
          <pc:sldMk cId="923792152" sldId="532"/>
        </pc:sldMkLst>
      </pc:sldChg>
      <pc:sldChg chg="add">
        <pc:chgData name="Cong, Cong (cc2cm)" userId="S::cc2cm@virginia.edu::f07c910d-2f81-4213-8697-fa8eb7446fa4" providerId="AD" clId="Web-{F5FB560A-CAD7-C9E5-93A4-C60B3283EE9F}" dt="2019-06-28T12:46:25.365" v="16"/>
        <pc:sldMkLst>
          <pc:docMk/>
          <pc:sldMk cId="3798426133" sldId="533"/>
        </pc:sldMkLst>
      </pc:sldChg>
      <pc:sldChg chg="add">
        <pc:chgData name="Cong, Cong (cc2cm)" userId="S::cc2cm@virginia.edu::f07c910d-2f81-4213-8697-fa8eb7446fa4" providerId="AD" clId="Web-{F5FB560A-CAD7-C9E5-93A4-C60B3283EE9F}" dt="2019-06-28T12:46:25.490" v="17"/>
        <pc:sldMkLst>
          <pc:docMk/>
          <pc:sldMk cId="309940576" sldId="534"/>
        </pc:sldMkLst>
      </pc:sldChg>
      <pc:sldChg chg="add">
        <pc:chgData name="Cong, Cong (cc2cm)" userId="S::cc2cm@virginia.edu::f07c910d-2f81-4213-8697-fa8eb7446fa4" providerId="AD" clId="Web-{F5FB560A-CAD7-C9E5-93A4-C60B3283EE9F}" dt="2019-06-28T12:46:25.615" v="18"/>
        <pc:sldMkLst>
          <pc:docMk/>
          <pc:sldMk cId="3537143799" sldId="535"/>
        </pc:sldMkLst>
      </pc:sldChg>
      <pc:sldChg chg="add">
        <pc:chgData name="Cong, Cong (cc2cm)" userId="S::cc2cm@virginia.edu::f07c910d-2f81-4213-8697-fa8eb7446fa4" providerId="AD" clId="Web-{F5FB560A-CAD7-C9E5-93A4-C60B3283EE9F}" dt="2019-06-28T12:46:25.787" v="19"/>
        <pc:sldMkLst>
          <pc:docMk/>
          <pc:sldMk cId="3471383568" sldId="536"/>
        </pc:sldMkLst>
      </pc:sldChg>
      <pc:sldChg chg="add">
        <pc:chgData name="Cong, Cong (cc2cm)" userId="S::cc2cm@virginia.edu::f07c910d-2f81-4213-8697-fa8eb7446fa4" providerId="AD" clId="Web-{F5FB560A-CAD7-C9E5-93A4-C60B3283EE9F}" dt="2019-06-28T12:46:25.881" v="20"/>
        <pc:sldMkLst>
          <pc:docMk/>
          <pc:sldMk cId="2452256809" sldId="537"/>
        </pc:sldMkLst>
      </pc:sldChg>
      <pc:sldChg chg="add">
        <pc:chgData name="Cong, Cong (cc2cm)" userId="S::cc2cm@virginia.edu::f07c910d-2f81-4213-8697-fa8eb7446fa4" providerId="AD" clId="Web-{F5FB560A-CAD7-C9E5-93A4-C60B3283EE9F}" dt="2019-06-28T12:46:25.975" v="21"/>
        <pc:sldMkLst>
          <pc:docMk/>
          <pc:sldMk cId="691070110" sldId="538"/>
        </pc:sldMkLst>
      </pc:sldChg>
      <pc:sldChg chg="modSp add">
        <pc:chgData name="Cong, Cong (cc2cm)" userId="S::cc2cm@virginia.edu::f07c910d-2f81-4213-8697-fa8eb7446fa4" providerId="AD" clId="Web-{F5FB560A-CAD7-C9E5-93A4-C60B3283EE9F}" dt="2019-06-28T12:47:31.256" v="33" actId="20577"/>
        <pc:sldMkLst>
          <pc:docMk/>
          <pc:sldMk cId="2574915754" sldId="539"/>
        </pc:sldMkLst>
        <pc:spChg chg="mod">
          <ac:chgData name="Cong, Cong (cc2cm)" userId="S::cc2cm@virginia.edu::f07c910d-2f81-4213-8697-fa8eb7446fa4" providerId="AD" clId="Web-{F5FB560A-CAD7-C9E5-93A4-C60B3283EE9F}" dt="2019-06-28T12:47:31.256" v="33" actId="20577"/>
          <ac:spMkLst>
            <pc:docMk/>
            <pc:sldMk cId="2574915754" sldId="539"/>
            <ac:spMk id="2" creationId="{00000000-0000-0000-0000-000000000000}"/>
          </ac:spMkLst>
        </pc:spChg>
      </pc:sldChg>
    </pc:docChg>
  </pc:docChgLst>
  <pc:docChgLst>
    <pc:chgData name="Isch, Calvin (ci3uz)" userId="S::ci3uz@virginia.edu::d1b8b1a6-b223-4c78-a3de-e3d4ac8ab098" providerId="AD" clId="Web-{D5F289DF-4764-7C9E-73FF-F801F94BA148}"/>
    <pc:docChg chg="modSld">
      <pc:chgData name="Isch, Calvin (ci3uz)" userId="S::ci3uz@virginia.edu::d1b8b1a6-b223-4c78-a3de-e3d4ac8ab098" providerId="AD" clId="Web-{D5F289DF-4764-7C9E-73FF-F801F94BA148}" dt="2019-08-01T15:02:58.432" v="128" actId="20577"/>
      <pc:docMkLst>
        <pc:docMk/>
      </pc:docMkLst>
      <pc:sldChg chg="modSp">
        <pc:chgData name="Isch, Calvin (ci3uz)" userId="S::ci3uz@virginia.edu::d1b8b1a6-b223-4c78-a3de-e3d4ac8ab098" providerId="AD" clId="Web-{D5F289DF-4764-7C9E-73FF-F801F94BA148}" dt="2019-08-01T15:02:27.149" v="101" actId="20577"/>
        <pc:sldMkLst>
          <pc:docMk/>
          <pc:sldMk cId="300461277" sldId="545"/>
        </pc:sldMkLst>
        <pc:spChg chg="mod">
          <ac:chgData name="Isch, Calvin (ci3uz)" userId="S::ci3uz@virginia.edu::d1b8b1a6-b223-4c78-a3de-e3d4ac8ab098" providerId="AD" clId="Web-{D5F289DF-4764-7C9E-73FF-F801F94BA148}" dt="2019-08-01T15:02:27.149" v="101" actId="20577"/>
          <ac:spMkLst>
            <pc:docMk/>
            <pc:sldMk cId="300461277" sldId="545"/>
            <ac:spMk id="3" creationId="{CA1198F2-D67B-4580-B0BF-FDE743710323}"/>
          </ac:spMkLst>
        </pc:spChg>
      </pc:sldChg>
      <pc:sldChg chg="modSp">
        <pc:chgData name="Isch, Calvin (ci3uz)" userId="S::ci3uz@virginia.edu::d1b8b1a6-b223-4c78-a3de-e3d4ac8ab098" providerId="AD" clId="Web-{D5F289DF-4764-7C9E-73FF-F801F94BA148}" dt="2019-08-01T15:02:58.432" v="128" actId="20577"/>
        <pc:sldMkLst>
          <pc:docMk/>
          <pc:sldMk cId="2759385435" sldId="560"/>
        </pc:sldMkLst>
        <pc:spChg chg="mod">
          <ac:chgData name="Isch, Calvin (ci3uz)" userId="S::ci3uz@virginia.edu::d1b8b1a6-b223-4c78-a3de-e3d4ac8ab098" providerId="AD" clId="Web-{D5F289DF-4764-7C9E-73FF-F801F94BA148}" dt="2019-08-01T15:02:58.432" v="128" actId="20577"/>
          <ac:spMkLst>
            <pc:docMk/>
            <pc:sldMk cId="2759385435" sldId="560"/>
            <ac:spMk id="3" creationId="{CA1198F2-D67B-4580-B0BF-FDE743710323}"/>
          </ac:spMkLst>
        </pc:spChg>
      </pc:sldChg>
      <pc:sldChg chg="addSp delSp modSp">
        <pc:chgData name="Isch, Calvin (ci3uz)" userId="S::ci3uz@virginia.edu::d1b8b1a6-b223-4c78-a3de-e3d4ac8ab098" providerId="AD" clId="Web-{D5F289DF-4764-7C9E-73FF-F801F94BA148}" dt="2019-08-01T14:17:45.224" v="14" actId="1076"/>
        <pc:sldMkLst>
          <pc:docMk/>
          <pc:sldMk cId="2978160672" sldId="561"/>
        </pc:sldMkLst>
        <pc:picChg chg="add del mod">
          <ac:chgData name="Isch, Calvin (ci3uz)" userId="S::ci3uz@virginia.edu::d1b8b1a6-b223-4c78-a3de-e3d4ac8ab098" providerId="AD" clId="Web-{D5F289DF-4764-7C9E-73FF-F801F94BA148}" dt="2019-08-01T14:17:06.723" v="4"/>
          <ac:picMkLst>
            <pc:docMk/>
            <pc:sldMk cId="2978160672" sldId="561"/>
            <ac:picMk id="5" creationId="{609958CD-582C-4249-9FC6-C60EB3B3551F}"/>
          </ac:picMkLst>
        </pc:picChg>
        <pc:picChg chg="add mod modCrop">
          <ac:chgData name="Isch, Calvin (ci3uz)" userId="S::ci3uz@virginia.edu::d1b8b1a6-b223-4c78-a3de-e3d4ac8ab098" providerId="AD" clId="Web-{D5F289DF-4764-7C9E-73FF-F801F94BA148}" dt="2019-08-01T14:17:45.224" v="14" actId="1076"/>
          <ac:picMkLst>
            <pc:docMk/>
            <pc:sldMk cId="2978160672" sldId="561"/>
            <ac:picMk id="7" creationId="{43FF6105-F990-46C0-B1E7-263E0820492F}"/>
          </ac:picMkLst>
        </pc:picChg>
        <pc:picChg chg="del">
          <ac:chgData name="Isch, Calvin (ci3uz)" userId="S::ci3uz@virginia.edu::d1b8b1a6-b223-4c78-a3de-e3d4ac8ab098" providerId="AD" clId="Web-{D5F289DF-4764-7C9E-73FF-F801F94BA148}" dt="2019-08-01T14:17:16.239" v="6"/>
          <ac:picMkLst>
            <pc:docMk/>
            <pc:sldMk cId="2978160672" sldId="561"/>
            <ac:picMk id="11" creationId="{CECF75D9-1240-47D0-8EA6-8D5BC679C0DD}"/>
          </ac:picMkLst>
        </pc:picChg>
      </pc:sldChg>
    </pc:docChg>
  </pc:docChgLst>
  <pc:docChgLst>
    <pc:chgData name="Sawhney, Raghav (rs7te)" userId="S::rs7te@virginia.edu::5fd2584d-5822-4094-96f9-28484473c3bc" providerId="AD" clId="Web-{6BE5DF61-C70A-D162-1830-2D2818559850}"/>
    <pc:docChg chg="addSld modSld">
      <pc:chgData name="Sawhney, Raghav (rs7te)" userId="S::rs7te@virginia.edu::5fd2584d-5822-4094-96f9-28484473c3bc" providerId="AD" clId="Web-{6BE5DF61-C70A-D162-1830-2D2818559850}" dt="2019-06-26T16:38:16.986" v="14"/>
      <pc:docMkLst>
        <pc:docMk/>
      </pc:docMkLst>
    </pc:docChg>
  </pc:docChgLst>
  <pc:docChgLst>
    <pc:chgData name="Tobin, Eliza Nicole (ent4pn)" userId="S::ent4pn@virginia.edu::c6f0735e-188b-4a35-9a6a-2de662ec8b5c" providerId="AD" clId="Web-{82125E13-DA84-7403-4B81-D52D5A311908}"/>
    <pc:docChg chg="modSld">
      <pc:chgData name="Tobin, Eliza Nicole (ent4pn)" userId="S::ent4pn@virginia.edu::c6f0735e-188b-4a35-9a6a-2de662ec8b5c" providerId="AD" clId="Web-{82125E13-DA84-7403-4B81-D52D5A311908}" dt="2019-07-30T15:04:09.177" v="271" actId="1076"/>
      <pc:docMkLst>
        <pc:docMk/>
      </pc:docMkLst>
      <pc:sldChg chg="modSp">
        <pc:chgData name="Tobin, Eliza Nicole (ent4pn)" userId="S::ent4pn@virginia.edu::c6f0735e-188b-4a35-9a6a-2de662ec8b5c" providerId="AD" clId="Web-{82125E13-DA84-7403-4B81-D52D5A311908}" dt="2019-07-30T15:04:09.177" v="271" actId="1076"/>
        <pc:sldMkLst>
          <pc:docMk/>
          <pc:sldMk cId="3471383568" sldId="536"/>
        </pc:sldMkLst>
        <pc:picChg chg="mod">
          <ac:chgData name="Tobin, Eliza Nicole (ent4pn)" userId="S::ent4pn@virginia.edu::c6f0735e-188b-4a35-9a6a-2de662ec8b5c" providerId="AD" clId="Web-{82125E13-DA84-7403-4B81-D52D5A311908}" dt="2019-07-30T15:04:09.177" v="271" actId="1076"/>
          <ac:picMkLst>
            <pc:docMk/>
            <pc:sldMk cId="3471383568" sldId="536"/>
            <ac:picMk id="7" creationId="{B11340B7-8855-456C-AE03-D2A32989D716}"/>
          </ac:picMkLst>
        </pc:picChg>
      </pc:sldChg>
      <pc:sldChg chg="delSp modSp modNotes">
        <pc:chgData name="Tobin, Eliza Nicole (ent4pn)" userId="S::ent4pn@virginia.edu::c6f0735e-188b-4a35-9a6a-2de662ec8b5c" providerId="AD" clId="Web-{82125E13-DA84-7403-4B81-D52D5A311908}" dt="2019-07-30T13:11:24.124" v="101"/>
        <pc:sldMkLst>
          <pc:docMk/>
          <pc:sldMk cId="691070110" sldId="538"/>
        </pc:sldMkLst>
        <pc:spChg chg="mod">
          <ac:chgData name="Tobin, Eliza Nicole (ent4pn)" userId="S::ent4pn@virginia.edu::c6f0735e-188b-4a35-9a6a-2de662ec8b5c" providerId="AD" clId="Web-{82125E13-DA84-7403-4B81-D52D5A311908}" dt="2019-07-30T13:03:02.996" v="44" actId="20577"/>
          <ac:spMkLst>
            <pc:docMk/>
            <pc:sldMk cId="691070110" sldId="538"/>
            <ac:spMk id="2" creationId="{00000000-0000-0000-0000-000000000000}"/>
          </ac:spMkLst>
        </pc:spChg>
        <pc:spChg chg="mod">
          <ac:chgData name="Tobin, Eliza Nicole (ent4pn)" userId="S::ent4pn@virginia.edu::c6f0735e-188b-4a35-9a6a-2de662ec8b5c" providerId="AD" clId="Web-{82125E13-DA84-7403-4B81-D52D5A311908}" dt="2019-07-30T13:06:53.294" v="71" actId="20577"/>
          <ac:spMkLst>
            <pc:docMk/>
            <pc:sldMk cId="691070110" sldId="538"/>
            <ac:spMk id="3" creationId="{00000000-0000-0000-0000-000000000000}"/>
          </ac:spMkLst>
        </pc:spChg>
        <pc:spChg chg="del mod">
          <ac:chgData name="Tobin, Eliza Nicole (ent4pn)" userId="S::ent4pn@virginia.edu::c6f0735e-188b-4a35-9a6a-2de662ec8b5c" providerId="AD" clId="Web-{82125E13-DA84-7403-4B81-D52D5A311908}" dt="2019-07-30T13:03:46.684" v="62"/>
          <ac:spMkLst>
            <pc:docMk/>
            <pc:sldMk cId="691070110" sldId="538"/>
            <ac:spMk id="5" creationId="{CC6CB58C-407C-4257-94FA-0BCA82270E25}"/>
          </ac:spMkLst>
        </pc:spChg>
        <pc:picChg chg="mod">
          <ac:chgData name="Tobin, Eliza Nicole (ent4pn)" userId="S::ent4pn@virginia.edu::c6f0735e-188b-4a35-9a6a-2de662ec8b5c" providerId="AD" clId="Web-{82125E13-DA84-7403-4B81-D52D5A311908}" dt="2019-07-30T13:03:58.496" v="64" actId="1076"/>
          <ac:picMkLst>
            <pc:docMk/>
            <pc:sldMk cId="691070110" sldId="538"/>
            <ac:picMk id="7" creationId="{F6ECDC52-E21D-45CA-8030-2A485C508F9F}"/>
          </ac:picMkLst>
        </pc:picChg>
      </pc:sldChg>
      <pc:sldChg chg="modSp">
        <pc:chgData name="Tobin, Eliza Nicole (ent4pn)" userId="S::ent4pn@virginia.edu::c6f0735e-188b-4a35-9a6a-2de662ec8b5c" providerId="AD" clId="Web-{82125E13-DA84-7403-4B81-D52D5A311908}" dt="2019-07-30T13:58:34.202" v="238" actId="20577"/>
        <pc:sldMkLst>
          <pc:docMk/>
          <pc:sldMk cId="1003277565" sldId="540"/>
        </pc:sldMkLst>
        <pc:spChg chg="mod">
          <ac:chgData name="Tobin, Eliza Nicole (ent4pn)" userId="S::ent4pn@virginia.edu::c6f0735e-188b-4a35-9a6a-2de662ec8b5c" providerId="AD" clId="Web-{82125E13-DA84-7403-4B81-D52D5A311908}" dt="2019-07-30T13:58:34.202" v="238" actId="20577"/>
          <ac:spMkLst>
            <pc:docMk/>
            <pc:sldMk cId="1003277565" sldId="540"/>
            <ac:spMk id="3" creationId="{00000000-0000-0000-0000-000000000000}"/>
          </ac:spMkLst>
        </pc:spChg>
      </pc:sldChg>
      <pc:sldChg chg="modSp">
        <pc:chgData name="Tobin, Eliza Nicole (ent4pn)" userId="S::ent4pn@virginia.edu::c6f0735e-188b-4a35-9a6a-2de662ec8b5c" providerId="AD" clId="Web-{82125E13-DA84-7403-4B81-D52D5A311908}" dt="2019-07-30T13:11:24.186" v="102" actId="1076"/>
        <pc:sldMkLst>
          <pc:docMk/>
          <pc:sldMk cId="1789148449" sldId="542"/>
        </pc:sldMkLst>
        <pc:spChg chg="mod">
          <ac:chgData name="Tobin, Eliza Nicole (ent4pn)" userId="S::ent4pn@virginia.edu::c6f0735e-188b-4a35-9a6a-2de662ec8b5c" providerId="AD" clId="Web-{82125E13-DA84-7403-4B81-D52D5A311908}" dt="2019-07-30T13:11:24.186" v="102" actId="1076"/>
          <ac:spMkLst>
            <pc:docMk/>
            <pc:sldMk cId="1789148449" sldId="542"/>
            <ac:spMk id="3" creationId="{492115DF-D9F6-4C88-89BD-33A47AA75617}"/>
          </ac:spMkLst>
        </pc:spChg>
      </pc:sldChg>
      <pc:sldChg chg="delSp">
        <pc:chgData name="Tobin, Eliza Nicole (ent4pn)" userId="S::ent4pn@virginia.edu::c6f0735e-188b-4a35-9a6a-2de662ec8b5c" providerId="AD" clId="Web-{82125E13-DA84-7403-4B81-D52D5A311908}" dt="2019-07-30T13:36:36.367" v="146"/>
        <pc:sldMkLst>
          <pc:docMk/>
          <pc:sldMk cId="1456187003" sldId="544"/>
        </pc:sldMkLst>
        <pc:spChg chg="del">
          <ac:chgData name="Tobin, Eliza Nicole (ent4pn)" userId="S::ent4pn@virginia.edu::c6f0735e-188b-4a35-9a6a-2de662ec8b5c" providerId="AD" clId="Web-{82125E13-DA84-7403-4B81-D52D5A311908}" dt="2019-07-30T13:36:36.367" v="146"/>
          <ac:spMkLst>
            <pc:docMk/>
            <pc:sldMk cId="1456187003" sldId="544"/>
            <ac:spMk id="8" creationId="{F0A4F52C-0844-43D9-85BB-948B7FE5166E}"/>
          </ac:spMkLst>
        </pc:spChg>
      </pc:sldChg>
      <pc:sldChg chg="modSp">
        <pc:chgData name="Tobin, Eliza Nicole (ent4pn)" userId="S::ent4pn@virginia.edu::c6f0735e-188b-4a35-9a6a-2de662ec8b5c" providerId="AD" clId="Web-{82125E13-DA84-7403-4B81-D52D5A311908}" dt="2019-07-30T13:21:57.424" v="107" actId="20577"/>
        <pc:sldMkLst>
          <pc:docMk/>
          <pc:sldMk cId="300461277" sldId="545"/>
        </pc:sldMkLst>
        <pc:spChg chg="mod">
          <ac:chgData name="Tobin, Eliza Nicole (ent4pn)" userId="S::ent4pn@virginia.edu::c6f0735e-188b-4a35-9a6a-2de662ec8b5c" providerId="AD" clId="Web-{82125E13-DA84-7403-4B81-D52D5A311908}" dt="2019-07-30T13:21:57.424" v="107" actId="20577"/>
          <ac:spMkLst>
            <pc:docMk/>
            <pc:sldMk cId="300461277" sldId="545"/>
            <ac:spMk id="3" creationId="{CA1198F2-D67B-4580-B0BF-FDE743710323}"/>
          </ac:spMkLst>
        </pc:spChg>
      </pc:sldChg>
      <pc:sldChg chg="modNotes">
        <pc:chgData name="Tobin, Eliza Nicole (ent4pn)" userId="S::ent4pn@virginia.edu::c6f0735e-188b-4a35-9a6a-2de662ec8b5c" providerId="AD" clId="Web-{82125E13-DA84-7403-4B81-D52D5A311908}" dt="2019-07-30T14:32:05.917" v="269"/>
        <pc:sldMkLst>
          <pc:docMk/>
          <pc:sldMk cId="3714043385" sldId="554"/>
        </pc:sldMkLst>
      </pc:sldChg>
      <pc:sldChg chg="modSp">
        <pc:chgData name="Tobin, Eliza Nicole (ent4pn)" userId="S::ent4pn@virginia.edu::c6f0735e-188b-4a35-9a6a-2de662ec8b5c" providerId="AD" clId="Web-{82125E13-DA84-7403-4B81-D52D5A311908}" dt="2019-07-30T13:23:38.159" v="109" actId="1076"/>
        <pc:sldMkLst>
          <pc:docMk/>
          <pc:sldMk cId="2396742876" sldId="555"/>
        </pc:sldMkLst>
        <pc:spChg chg="mod">
          <ac:chgData name="Tobin, Eliza Nicole (ent4pn)" userId="S::ent4pn@virginia.edu::c6f0735e-188b-4a35-9a6a-2de662ec8b5c" providerId="AD" clId="Web-{82125E13-DA84-7403-4B81-D52D5A311908}" dt="2019-07-30T13:23:38.159" v="109" actId="1076"/>
          <ac:spMkLst>
            <pc:docMk/>
            <pc:sldMk cId="2396742876" sldId="555"/>
            <ac:spMk id="9" creationId="{B006D3F8-AC1C-46C2-9CF2-7620F2D8977D}"/>
          </ac:spMkLst>
        </pc:spChg>
      </pc:sldChg>
      <pc:sldChg chg="modSp">
        <pc:chgData name="Tobin, Eliza Nicole (ent4pn)" userId="S::ent4pn@virginia.edu::c6f0735e-188b-4a35-9a6a-2de662ec8b5c" providerId="AD" clId="Web-{82125E13-DA84-7403-4B81-D52D5A311908}" dt="2019-07-30T13:38:27.291" v="156" actId="20577"/>
        <pc:sldMkLst>
          <pc:docMk/>
          <pc:sldMk cId="1310781989" sldId="556"/>
        </pc:sldMkLst>
        <pc:spChg chg="mod">
          <ac:chgData name="Tobin, Eliza Nicole (ent4pn)" userId="S::ent4pn@virginia.edu::c6f0735e-188b-4a35-9a6a-2de662ec8b5c" providerId="AD" clId="Web-{82125E13-DA84-7403-4B81-D52D5A311908}" dt="2019-07-30T13:37:23.148" v="153" actId="20577"/>
          <ac:spMkLst>
            <pc:docMk/>
            <pc:sldMk cId="1310781989" sldId="556"/>
            <ac:spMk id="2" creationId="{5ACC030F-42FA-43E1-8E7C-E7D76B236509}"/>
          </ac:spMkLst>
        </pc:spChg>
        <pc:spChg chg="mod">
          <ac:chgData name="Tobin, Eliza Nicole (ent4pn)" userId="S::ent4pn@virginia.edu::c6f0735e-188b-4a35-9a6a-2de662ec8b5c" providerId="AD" clId="Web-{82125E13-DA84-7403-4B81-D52D5A311908}" dt="2019-07-30T13:38:27.291" v="156" actId="20577"/>
          <ac:spMkLst>
            <pc:docMk/>
            <pc:sldMk cId="1310781989" sldId="556"/>
            <ac:spMk id="9" creationId="{7715FAB7-2DC0-4CFE-87FB-8B126C0DA51A}"/>
          </ac:spMkLst>
        </pc:spChg>
      </pc:sldChg>
      <pc:sldChg chg="addSp modSp">
        <pc:chgData name="Tobin, Eliza Nicole (ent4pn)" userId="S::ent4pn@virginia.edu::c6f0735e-188b-4a35-9a6a-2de662ec8b5c" providerId="AD" clId="Web-{82125E13-DA84-7403-4B81-D52D5A311908}" dt="2019-07-30T13:25:56.160" v="118"/>
        <pc:sldMkLst>
          <pc:docMk/>
          <pc:sldMk cId="2978160672" sldId="561"/>
        </pc:sldMkLst>
        <pc:spChg chg="add mod">
          <ac:chgData name="Tobin, Eliza Nicole (ent4pn)" userId="S::ent4pn@virginia.edu::c6f0735e-188b-4a35-9a6a-2de662ec8b5c" providerId="AD" clId="Web-{82125E13-DA84-7403-4B81-D52D5A311908}" dt="2019-07-30T13:25:56.160" v="118"/>
          <ac:spMkLst>
            <pc:docMk/>
            <pc:sldMk cId="2978160672" sldId="561"/>
            <ac:spMk id="3" creationId="{484AC20A-BCED-472B-AAAB-75A3A42A233E}"/>
          </ac:spMkLst>
        </pc:spChg>
      </pc:sldChg>
      <pc:sldChg chg="modSp">
        <pc:chgData name="Tobin, Eliza Nicole (ent4pn)" userId="S::ent4pn@virginia.edu::c6f0735e-188b-4a35-9a6a-2de662ec8b5c" providerId="AD" clId="Web-{82125E13-DA84-7403-4B81-D52D5A311908}" dt="2019-07-30T13:43:20.369" v="159" actId="20577"/>
        <pc:sldMkLst>
          <pc:docMk/>
          <pc:sldMk cId="825493293" sldId="562"/>
        </pc:sldMkLst>
        <pc:spChg chg="mod">
          <ac:chgData name="Tobin, Eliza Nicole (ent4pn)" userId="S::ent4pn@virginia.edu::c6f0735e-188b-4a35-9a6a-2de662ec8b5c" providerId="AD" clId="Web-{82125E13-DA84-7403-4B81-D52D5A311908}" dt="2019-07-30T13:43:20.369" v="159" actId="20577"/>
          <ac:spMkLst>
            <pc:docMk/>
            <pc:sldMk cId="825493293" sldId="562"/>
            <ac:spMk id="3" creationId="{8F721D33-972A-4843-9395-A8380C945858}"/>
          </ac:spMkLst>
        </pc:spChg>
      </pc:sldChg>
      <pc:sldChg chg="modSp">
        <pc:chgData name="Tobin, Eliza Nicole (ent4pn)" userId="S::ent4pn@virginia.edu::c6f0735e-188b-4a35-9a6a-2de662ec8b5c" providerId="AD" clId="Web-{82125E13-DA84-7403-4B81-D52D5A311908}" dt="2019-07-30T13:30:56.458" v="144" actId="20577"/>
        <pc:sldMkLst>
          <pc:docMk/>
          <pc:sldMk cId="3760990707" sldId="563"/>
        </pc:sldMkLst>
        <pc:spChg chg="mod">
          <ac:chgData name="Tobin, Eliza Nicole (ent4pn)" userId="S::ent4pn@virginia.edu::c6f0735e-188b-4a35-9a6a-2de662ec8b5c" providerId="AD" clId="Web-{82125E13-DA84-7403-4B81-D52D5A311908}" dt="2019-07-30T13:30:56.458" v="144" actId="20577"/>
          <ac:spMkLst>
            <pc:docMk/>
            <pc:sldMk cId="3760990707" sldId="563"/>
            <ac:spMk id="2" creationId="{BBF9F113-0163-49FC-92C7-4531B406479F}"/>
          </ac:spMkLst>
        </pc:spChg>
        <pc:spChg chg="mod">
          <ac:chgData name="Tobin, Eliza Nicole (ent4pn)" userId="S::ent4pn@virginia.edu::c6f0735e-188b-4a35-9a6a-2de662ec8b5c" providerId="AD" clId="Web-{82125E13-DA84-7403-4B81-D52D5A311908}" dt="2019-07-30T13:30:44.943" v="141" actId="1076"/>
          <ac:spMkLst>
            <pc:docMk/>
            <pc:sldMk cId="3760990707" sldId="563"/>
            <ac:spMk id="3" creationId="{B867DEC2-EA32-4E24-8C84-02C2F8EF5AC4}"/>
          </ac:spMkLst>
        </pc:spChg>
      </pc:sldChg>
      <pc:sldChg chg="modSp">
        <pc:chgData name="Tobin, Eliza Nicole (ent4pn)" userId="S::ent4pn@virginia.edu::c6f0735e-188b-4a35-9a6a-2de662ec8b5c" providerId="AD" clId="Web-{82125E13-DA84-7403-4B81-D52D5A311908}" dt="2019-07-30T13:33:53.116" v="145" actId="20577"/>
        <pc:sldMkLst>
          <pc:docMk/>
          <pc:sldMk cId="3615759911" sldId="566"/>
        </pc:sldMkLst>
        <pc:spChg chg="mod">
          <ac:chgData name="Tobin, Eliza Nicole (ent4pn)" userId="S::ent4pn@virginia.edu::c6f0735e-188b-4a35-9a6a-2de662ec8b5c" providerId="AD" clId="Web-{82125E13-DA84-7403-4B81-D52D5A311908}" dt="2019-07-30T13:33:53.116" v="145" actId="20577"/>
          <ac:spMkLst>
            <pc:docMk/>
            <pc:sldMk cId="3615759911" sldId="566"/>
            <ac:spMk id="3" creationId="{B867DEC2-EA32-4E24-8C84-02C2F8EF5AC4}"/>
          </ac:spMkLst>
        </pc:spChg>
      </pc:sldChg>
      <pc:sldChg chg="addSp delSp modSp">
        <pc:chgData name="Tobin, Eliza Nicole (ent4pn)" userId="S::ent4pn@virginia.edu::c6f0735e-188b-4a35-9a6a-2de662ec8b5c" providerId="AD" clId="Web-{82125E13-DA84-7403-4B81-D52D5A311908}" dt="2019-07-30T13:48:14.886" v="190" actId="1076"/>
        <pc:sldMkLst>
          <pc:docMk/>
          <pc:sldMk cId="1726398732" sldId="567"/>
        </pc:sldMkLst>
        <pc:spChg chg="mod">
          <ac:chgData name="Tobin, Eliza Nicole (ent4pn)" userId="S::ent4pn@virginia.edu::c6f0735e-188b-4a35-9a6a-2de662ec8b5c" providerId="AD" clId="Web-{82125E13-DA84-7403-4B81-D52D5A311908}" dt="2019-07-30T13:48:07.683" v="188" actId="20577"/>
          <ac:spMkLst>
            <pc:docMk/>
            <pc:sldMk cId="1726398732" sldId="567"/>
            <ac:spMk id="19" creationId="{7E871DAE-684A-48EC-AE73-DDFDE9471F93}"/>
          </ac:spMkLst>
        </pc:spChg>
        <pc:picChg chg="add del mod">
          <ac:chgData name="Tobin, Eliza Nicole (ent4pn)" userId="S::ent4pn@virginia.edu::c6f0735e-188b-4a35-9a6a-2de662ec8b5c" providerId="AD" clId="Web-{82125E13-DA84-7403-4B81-D52D5A311908}" dt="2019-07-30T13:46:08.636" v="166"/>
          <ac:picMkLst>
            <pc:docMk/>
            <pc:sldMk cId="1726398732" sldId="567"/>
            <ac:picMk id="5" creationId="{43E7408D-4DCB-4496-919B-B72C78C3B185}"/>
          </ac:picMkLst>
        </pc:picChg>
        <pc:picChg chg="mod">
          <ac:chgData name="Tobin, Eliza Nicole (ent4pn)" userId="S::ent4pn@virginia.edu::c6f0735e-188b-4a35-9a6a-2de662ec8b5c" providerId="AD" clId="Web-{82125E13-DA84-7403-4B81-D52D5A311908}" dt="2019-07-30T13:48:14.886" v="190" actId="1076"/>
          <ac:picMkLst>
            <pc:docMk/>
            <pc:sldMk cId="1726398732" sldId="567"/>
            <ac:picMk id="7" creationId="{167B21CD-511E-4294-86F6-26E9C4467A76}"/>
          </ac:picMkLst>
        </pc:picChg>
        <pc:picChg chg="add mod">
          <ac:chgData name="Tobin, Eliza Nicole (ent4pn)" userId="S::ent4pn@virginia.edu::c6f0735e-188b-4a35-9a6a-2de662ec8b5c" providerId="AD" clId="Web-{82125E13-DA84-7403-4B81-D52D5A311908}" dt="2019-07-30T13:46:58.620" v="173" actId="1076"/>
          <ac:picMkLst>
            <pc:docMk/>
            <pc:sldMk cId="1726398732" sldId="567"/>
            <ac:picMk id="8" creationId="{2B878A1C-2FA5-422B-B8E8-EA590E599CE9}"/>
          </ac:picMkLst>
        </pc:picChg>
        <pc:picChg chg="del">
          <ac:chgData name="Tobin, Eliza Nicole (ent4pn)" userId="S::ent4pn@virginia.edu::c6f0735e-188b-4a35-9a6a-2de662ec8b5c" providerId="AD" clId="Web-{82125E13-DA84-7403-4B81-D52D5A311908}" dt="2019-07-30T13:45:32.401" v="160"/>
          <ac:picMkLst>
            <pc:docMk/>
            <pc:sldMk cId="1726398732" sldId="567"/>
            <ac:picMk id="11" creationId="{DF93687B-16AC-4E66-B4E1-46A7FDDE00F4}"/>
          </ac:picMkLst>
        </pc:picChg>
        <pc:picChg chg="mod">
          <ac:chgData name="Tobin, Eliza Nicole (ent4pn)" userId="S::ent4pn@virginia.edu::c6f0735e-188b-4a35-9a6a-2de662ec8b5c" providerId="AD" clId="Web-{82125E13-DA84-7403-4B81-D52D5A311908}" dt="2019-07-30T13:46:53.089" v="171" actId="1076"/>
          <ac:picMkLst>
            <pc:docMk/>
            <pc:sldMk cId="1726398732" sldId="567"/>
            <ac:picMk id="14" creationId="{99A11213-F1C0-4AC9-8AF1-9099AC390CC9}"/>
          </ac:picMkLst>
        </pc:picChg>
      </pc:sldChg>
    </pc:docChg>
  </pc:docChgLst>
  <pc:docChgLst>
    <pc:chgData name="Pristavec, Teja (tp2sk)" userId="S::tp2sk@virginia.edu::00cf13b9-11d0-4226-9758-f1da88123884" providerId="AD" clId="Web-{2628DC4C-A33F-49C1-3186-6947D11134B1}"/>
    <pc:docChg chg="modSld">
      <pc:chgData name="Pristavec, Teja (tp2sk)" userId="S::tp2sk@virginia.edu::00cf13b9-11d0-4226-9758-f1da88123884" providerId="AD" clId="Web-{2628DC4C-A33F-49C1-3186-6947D11134B1}" dt="2019-06-27T22:54:12.115" v="39" actId="1076"/>
      <pc:docMkLst>
        <pc:docMk/>
      </pc:docMkLst>
    </pc:docChg>
  </pc:docChgLst>
  <pc:docChgLst>
    <pc:chgData name="Korkmaz, Gizem (gk8yj)" userId="S::gk8yj@virginia.edu::a3021717-695e-41c9-8d4c-e599a2aec0eb" providerId="AD" clId="Web-{20AF5549-5E37-4DDF-81E4-7403FECA4440}"/>
    <pc:docChg chg="modSld">
      <pc:chgData name="Korkmaz, Gizem (gk8yj)" userId="S::gk8yj@virginia.edu::a3021717-695e-41c9-8d4c-e599a2aec0eb" providerId="AD" clId="Web-{20AF5549-5E37-4DDF-81E4-7403FECA4440}" dt="2019-06-21T18:41:47.813" v="3" actId="20577"/>
      <pc:docMkLst>
        <pc:docMk/>
      </pc:docMkLst>
      <pc:sldChg chg="modSp">
        <pc:chgData name="Korkmaz, Gizem (gk8yj)" userId="S::gk8yj@virginia.edu::a3021717-695e-41c9-8d4c-e599a2aec0eb" providerId="AD" clId="Web-{20AF5549-5E37-4DDF-81E4-7403FECA4440}" dt="2019-06-21T18:41:47.813" v="3" actId="20577"/>
        <pc:sldMkLst>
          <pc:docMk/>
          <pc:sldMk cId="1301978882" sldId="258"/>
        </pc:sldMkLst>
        <pc:spChg chg="mod">
          <ac:chgData name="Korkmaz, Gizem (gk8yj)" userId="S::gk8yj@virginia.edu::a3021717-695e-41c9-8d4c-e599a2aec0eb" providerId="AD" clId="Web-{20AF5549-5E37-4DDF-81E4-7403FECA4440}" dt="2019-06-21T18:41:47.813" v="3" actId="20577"/>
          <ac:spMkLst>
            <pc:docMk/>
            <pc:sldMk cId="1301978882" sldId="258"/>
            <ac:spMk id="3" creationId="{00000000-0000-0000-0000-000000000000}"/>
          </ac:spMkLst>
        </pc:spChg>
      </pc:sldChg>
    </pc:docChg>
  </pc:docChgLst>
  <pc:docChgLst>
    <pc:chgData name="Korkmaz, Gizem (gk8yj)" userId="a3021717-695e-41c9-8d4c-e599a2aec0eb" providerId="ADAL" clId="{A130F036-98EB-384F-879B-8CEEF043EF37}"/>
    <pc:docChg chg="undo custSel addSld delSld modSld sldOrd">
      <pc:chgData name="Korkmaz, Gizem (gk8yj)" userId="a3021717-695e-41c9-8d4c-e599a2aec0eb" providerId="ADAL" clId="{A130F036-98EB-384F-879B-8CEEF043EF37}" dt="2019-07-29T19:16:54.766" v="844" actId="1076"/>
      <pc:docMkLst>
        <pc:docMk/>
      </pc:docMkLst>
      <pc:sldChg chg="addSp">
        <pc:chgData name="Korkmaz, Gizem (gk8yj)" userId="a3021717-695e-41c9-8d4c-e599a2aec0eb" providerId="ADAL" clId="{A130F036-98EB-384F-879B-8CEEF043EF37}" dt="2019-07-29T19:08:25.297" v="117"/>
        <pc:sldMkLst>
          <pc:docMk/>
          <pc:sldMk cId="1301978882" sldId="258"/>
        </pc:sldMkLst>
        <pc:spChg chg="add">
          <ac:chgData name="Korkmaz, Gizem (gk8yj)" userId="a3021717-695e-41c9-8d4c-e599a2aec0eb" providerId="ADAL" clId="{A130F036-98EB-384F-879B-8CEEF043EF37}" dt="2019-07-29T19:08:17.760" v="116"/>
          <ac:spMkLst>
            <pc:docMk/>
            <pc:sldMk cId="1301978882" sldId="258"/>
            <ac:spMk id="4" creationId="{695C6E70-55B7-804E-9019-4306EE3AFEBC}"/>
          </ac:spMkLst>
        </pc:spChg>
        <pc:spChg chg="add">
          <ac:chgData name="Korkmaz, Gizem (gk8yj)" userId="a3021717-695e-41c9-8d4c-e599a2aec0eb" providerId="ADAL" clId="{A130F036-98EB-384F-879B-8CEEF043EF37}" dt="2019-07-29T19:08:25.297" v="117"/>
          <ac:spMkLst>
            <pc:docMk/>
            <pc:sldMk cId="1301978882" sldId="258"/>
            <ac:spMk id="5" creationId="{1453DEBA-EA85-2846-BC0B-E17BB0899DDF}"/>
          </ac:spMkLst>
        </pc:spChg>
      </pc:sldChg>
      <pc:sldChg chg="del">
        <pc:chgData name="Korkmaz, Gizem (gk8yj)" userId="a3021717-695e-41c9-8d4c-e599a2aec0eb" providerId="ADAL" clId="{A130F036-98EB-384F-879B-8CEEF043EF37}" dt="2019-07-29T19:07:58.258" v="107" actId="2696"/>
        <pc:sldMkLst>
          <pc:docMk/>
          <pc:sldMk cId="24910803" sldId="285"/>
        </pc:sldMkLst>
      </pc:sldChg>
      <pc:sldChg chg="del">
        <pc:chgData name="Korkmaz, Gizem (gk8yj)" userId="a3021717-695e-41c9-8d4c-e599a2aec0eb" providerId="ADAL" clId="{A130F036-98EB-384F-879B-8CEEF043EF37}" dt="2019-07-29T19:07:58.260" v="108" actId="2696"/>
        <pc:sldMkLst>
          <pc:docMk/>
          <pc:sldMk cId="695488011" sldId="287"/>
        </pc:sldMkLst>
      </pc:sldChg>
      <pc:sldChg chg="del">
        <pc:chgData name="Korkmaz, Gizem (gk8yj)" userId="a3021717-695e-41c9-8d4c-e599a2aec0eb" providerId="ADAL" clId="{A130F036-98EB-384F-879B-8CEEF043EF37}" dt="2019-07-29T19:07:58.263" v="110" actId="2696"/>
        <pc:sldMkLst>
          <pc:docMk/>
          <pc:sldMk cId="3332615406" sldId="301"/>
        </pc:sldMkLst>
      </pc:sldChg>
      <pc:sldChg chg="del">
        <pc:chgData name="Korkmaz, Gizem (gk8yj)" userId="a3021717-695e-41c9-8d4c-e599a2aec0eb" providerId="ADAL" clId="{A130F036-98EB-384F-879B-8CEEF043EF37}" dt="2019-07-29T19:07:41.755" v="0" actId="2696"/>
        <pc:sldMkLst>
          <pc:docMk/>
          <pc:sldMk cId="3638810027" sldId="305"/>
        </pc:sldMkLst>
      </pc:sldChg>
      <pc:sldChg chg="del">
        <pc:chgData name="Korkmaz, Gizem (gk8yj)" userId="a3021717-695e-41c9-8d4c-e599a2aec0eb" providerId="ADAL" clId="{A130F036-98EB-384F-879B-8CEEF043EF37}" dt="2019-07-29T19:07:42.219" v="19" actId="2696"/>
        <pc:sldMkLst>
          <pc:docMk/>
          <pc:sldMk cId="4187719577" sldId="309"/>
        </pc:sldMkLst>
      </pc:sldChg>
      <pc:sldChg chg="del">
        <pc:chgData name="Korkmaz, Gizem (gk8yj)" userId="a3021717-695e-41c9-8d4c-e599a2aec0eb" providerId="ADAL" clId="{A130F036-98EB-384F-879B-8CEEF043EF37}" dt="2019-07-29T19:07:42.195" v="18" actId="2696"/>
        <pc:sldMkLst>
          <pc:docMk/>
          <pc:sldMk cId="316376731" sldId="322"/>
        </pc:sldMkLst>
      </pc:sldChg>
      <pc:sldChg chg="del">
        <pc:chgData name="Korkmaz, Gizem (gk8yj)" userId="a3021717-695e-41c9-8d4c-e599a2aec0eb" providerId="ADAL" clId="{A130F036-98EB-384F-879B-8CEEF043EF37}" dt="2019-07-29T19:07:51.611" v="55" actId="2696"/>
        <pc:sldMkLst>
          <pc:docMk/>
          <pc:sldMk cId="438681462" sldId="336"/>
        </pc:sldMkLst>
      </pc:sldChg>
      <pc:sldChg chg="del">
        <pc:chgData name="Korkmaz, Gizem (gk8yj)" userId="a3021717-695e-41c9-8d4c-e599a2aec0eb" providerId="ADAL" clId="{A130F036-98EB-384F-879B-8CEEF043EF37}" dt="2019-07-29T19:07:51.597" v="52" actId="2696"/>
        <pc:sldMkLst>
          <pc:docMk/>
          <pc:sldMk cId="314370274" sldId="337"/>
        </pc:sldMkLst>
      </pc:sldChg>
      <pc:sldChg chg="del">
        <pc:chgData name="Korkmaz, Gizem (gk8yj)" userId="a3021717-695e-41c9-8d4c-e599a2aec0eb" providerId="ADAL" clId="{A130F036-98EB-384F-879B-8CEEF043EF37}" dt="2019-07-29T19:07:51.615" v="56" actId="2696"/>
        <pc:sldMkLst>
          <pc:docMk/>
          <pc:sldMk cId="3448978086" sldId="338"/>
        </pc:sldMkLst>
      </pc:sldChg>
      <pc:sldChg chg="del">
        <pc:chgData name="Korkmaz, Gizem (gk8yj)" userId="a3021717-695e-41c9-8d4c-e599a2aec0eb" providerId="ADAL" clId="{A130F036-98EB-384F-879B-8CEEF043EF37}" dt="2019-07-29T19:07:51.607" v="54" actId="2696"/>
        <pc:sldMkLst>
          <pc:docMk/>
          <pc:sldMk cId="2329656623" sldId="339"/>
        </pc:sldMkLst>
      </pc:sldChg>
      <pc:sldChg chg="del">
        <pc:chgData name="Korkmaz, Gizem (gk8yj)" userId="a3021717-695e-41c9-8d4c-e599a2aec0eb" providerId="ADAL" clId="{A130F036-98EB-384F-879B-8CEEF043EF37}" dt="2019-07-29T19:07:51.602" v="53" actId="2696"/>
        <pc:sldMkLst>
          <pc:docMk/>
          <pc:sldMk cId="888161643" sldId="340"/>
        </pc:sldMkLst>
      </pc:sldChg>
      <pc:sldChg chg="del">
        <pc:chgData name="Korkmaz, Gizem (gk8yj)" userId="a3021717-695e-41c9-8d4c-e599a2aec0eb" providerId="ADAL" clId="{A130F036-98EB-384F-879B-8CEEF043EF37}" dt="2019-07-29T19:07:58.265" v="111" actId="2696"/>
        <pc:sldMkLst>
          <pc:docMk/>
          <pc:sldMk cId="2453471147" sldId="341"/>
        </pc:sldMkLst>
      </pc:sldChg>
      <pc:sldChg chg="del">
        <pc:chgData name="Korkmaz, Gizem (gk8yj)" userId="a3021717-695e-41c9-8d4c-e599a2aec0eb" providerId="ADAL" clId="{A130F036-98EB-384F-879B-8CEEF043EF37}" dt="2019-07-29T19:07:58.266" v="112" actId="2696"/>
        <pc:sldMkLst>
          <pc:docMk/>
          <pc:sldMk cId="3284558731" sldId="342"/>
        </pc:sldMkLst>
      </pc:sldChg>
      <pc:sldChg chg="del">
        <pc:chgData name="Korkmaz, Gizem (gk8yj)" userId="a3021717-695e-41c9-8d4c-e599a2aec0eb" providerId="ADAL" clId="{A130F036-98EB-384F-879B-8CEEF043EF37}" dt="2019-07-29T19:07:42.290" v="22" actId="2696"/>
        <pc:sldMkLst>
          <pc:docMk/>
          <pc:sldMk cId="3391320626" sldId="343"/>
        </pc:sldMkLst>
      </pc:sldChg>
      <pc:sldChg chg="del">
        <pc:chgData name="Korkmaz, Gizem (gk8yj)" userId="a3021717-695e-41c9-8d4c-e599a2aec0eb" providerId="ADAL" clId="{A130F036-98EB-384F-879B-8CEEF043EF37}" dt="2019-07-29T19:07:56.007" v="86" actId="2696"/>
        <pc:sldMkLst>
          <pc:docMk/>
          <pc:sldMk cId="1336845434" sldId="345"/>
        </pc:sldMkLst>
      </pc:sldChg>
      <pc:sldChg chg="del">
        <pc:chgData name="Korkmaz, Gizem (gk8yj)" userId="a3021717-695e-41c9-8d4c-e599a2aec0eb" providerId="ADAL" clId="{A130F036-98EB-384F-879B-8CEEF043EF37}" dt="2019-07-29T19:07:56.013" v="87" actId="2696"/>
        <pc:sldMkLst>
          <pc:docMk/>
          <pc:sldMk cId="3925719853" sldId="347"/>
        </pc:sldMkLst>
      </pc:sldChg>
      <pc:sldChg chg="del">
        <pc:chgData name="Korkmaz, Gizem (gk8yj)" userId="a3021717-695e-41c9-8d4c-e599a2aec0eb" providerId="ADAL" clId="{A130F036-98EB-384F-879B-8CEEF043EF37}" dt="2019-07-29T19:07:56.045" v="88" actId="2696"/>
        <pc:sldMkLst>
          <pc:docMk/>
          <pc:sldMk cId="721900450" sldId="348"/>
        </pc:sldMkLst>
      </pc:sldChg>
      <pc:sldChg chg="del">
        <pc:chgData name="Korkmaz, Gizem (gk8yj)" userId="a3021717-695e-41c9-8d4c-e599a2aec0eb" providerId="ADAL" clId="{A130F036-98EB-384F-879B-8CEEF043EF37}" dt="2019-07-29T19:07:56.050" v="89" actId="2696"/>
        <pc:sldMkLst>
          <pc:docMk/>
          <pc:sldMk cId="4252253407" sldId="350"/>
        </pc:sldMkLst>
      </pc:sldChg>
      <pc:sldChg chg="del">
        <pc:chgData name="Korkmaz, Gizem (gk8yj)" userId="a3021717-695e-41c9-8d4c-e599a2aec0eb" providerId="ADAL" clId="{A130F036-98EB-384F-879B-8CEEF043EF37}" dt="2019-07-29T19:07:56.055" v="90" actId="2696"/>
        <pc:sldMkLst>
          <pc:docMk/>
          <pc:sldMk cId="1814482768" sldId="351"/>
        </pc:sldMkLst>
      </pc:sldChg>
      <pc:sldChg chg="del">
        <pc:chgData name="Korkmaz, Gizem (gk8yj)" userId="a3021717-695e-41c9-8d4c-e599a2aec0eb" providerId="ADAL" clId="{A130F036-98EB-384F-879B-8CEEF043EF37}" dt="2019-07-29T19:07:56.059" v="91" actId="2696"/>
        <pc:sldMkLst>
          <pc:docMk/>
          <pc:sldMk cId="4272881322" sldId="353"/>
        </pc:sldMkLst>
      </pc:sldChg>
      <pc:sldChg chg="del">
        <pc:chgData name="Korkmaz, Gizem (gk8yj)" userId="a3021717-695e-41c9-8d4c-e599a2aec0eb" providerId="ADAL" clId="{A130F036-98EB-384F-879B-8CEEF043EF37}" dt="2019-07-29T19:07:56.072" v="94" actId="2696"/>
        <pc:sldMkLst>
          <pc:docMk/>
          <pc:sldMk cId="100127796" sldId="354"/>
        </pc:sldMkLst>
      </pc:sldChg>
      <pc:sldChg chg="del">
        <pc:chgData name="Korkmaz, Gizem (gk8yj)" userId="a3021717-695e-41c9-8d4c-e599a2aec0eb" providerId="ADAL" clId="{A130F036-98EB-384F-879B-8CEEF043EF37}" dt="2019-07-29T19:07:56.076" v="95" actId="2696"/>
        <pc:sldMkLst>
          <pc:docMk/>
          <pc:sldMk cId="3332569516" sldId="355"/>
        </pc:sldMkLst>
      </pc:sldChg>
      <pc:sldChg chg="del">
        <pc:chgData name="Korkmaz, Gizem (gk8yj)" userId="a3021717-695e-41c9-8d4c-e599a2aec0eb" providerId="ADAL" clId="{A130F036-98EB-384F-879B-8CEEF043EF37}" dt="2019-07-29T19:07:56.064" v="92" actId="2696"/>
        <pc:sldMkLst>
          <pc:docMk/>
          <pc:sldMk cId="1707199230" sldId="356"/>
        </pc:sldMkLst>
      </pc:sldChg>
      <pc:sldChg chg="del">
        <pc:chgData name="Korkmaz, Gizem (gk8yj)" userId="a3021717-695e-41c9-8d4c-e599a2aec0eb" providerId="ADAL" clId="{A130F036-98EB-384F-879B-8CEEF043EF37}" dt="2019-07-29T19:07:56.069" v="93" actId="2696"/>
        <pc:sldMkLst>
          <pc:docMk/>
          <pc:sldMk cId="3960545281" sldId="357"/>
        </pc:sldMkLst>
      </pc:sldChg>
      <pc:sldChg chg="del">
        <pc:chgData name="Korkmaz, Gizem (gk8yj)" userId="a3021717-695e-41c9-8d4c-e599a2aec0eb" providerId="ADAL" clId="{A130F036-98EB-384F-879B-8CEEF043EF37}" dt="2019-07-29T19:07:56.079" v="96" actId="2696"/>
        <pc:sldMkLst>
          <pc:docMk/>
          <pc:sldMk cId="1531478801" sldId="358"/>
        </pc:sldMkLst>
      </pc:sldChg>
      <pc:sldChg chg="del">
        <pc:chgData name="Korkmaz, Gizem (gk8yj)" userId="a3021717-695e-41c9-8d4c-e599a2aec0eb" providerId="ADAL" clId="{A130F036-98EB-384F-879B-8CEEF043EF37}" dt="2019-07-29T19:07:56.083" v="97" actId="2696"/>
        <pc:sldMkLst>
          <pc:docMk/>
          <pc:sldMk cId="3424617056" sldId="359"/>
        </pc:sldMkLst>
      </pc:sldChg>
      <pc:sldChg chg="del">
        <pc:chgData name="Korkmaz, Gizem (gk8yj)" userId="a3021717-695e-41c9-8d4c-e599a2aec0eb" providerId="ADAL" clId="{A130F036-98EB-384F-879B-8CEEF043EF37}" dt="2019-07-29T19:07:56.085" v="98" actId="2696"/>
        <pc:sldMkLst>
          <pc:docMk/>
          <pc:sldMk cId="2592175320" sldId="360"/>
        </pc:sldMkLst>
      </pc:sldChg>
      <pc:sldChg chg="del">
        <pc:chgData name="Korkmaz, Gizem (gk8yj)" userId="a3021717-695e-41c9-8d4c-e599a2aec0eb" providerId="ADAL" clId="{A130F036-98EB-384F-879B-8CEEF043EF37}" dt="2019-07-29T19:07:58.256" v="106" actId="2696"/>
        <pc:sldMkLst>
          <pc:docMk/>
          <pc:sldMk cId="51148770" sldId="361"/>
        </pc:sldMkLst>
      </pc:sldChg>
      <pc:sldChg chg="del">
        <pc:chgData name="Korkmaz, Gizem (gk8yj)" userId="a3021717-695e-41c9-8d4c-e599a2aec0eb" providerId="ADAL" clId="{A130F036-98EB-384F-879B-8CEEF043EF37}" dt="2019-07-29T19:07:55.861" v="67" actId="2696"/>
        <pc:sldMkLst>
          <pc:docMk/>
          <pc:sldMk cId="1834964033" sldId="362"/>
        </pc:sldMkLst>
      </pc:sldChg>
      <pc:sldChg chg="del">
        <pc:chgData name="Korkmaz, Gizem (gk8yj)" userId="a3021717-695e-41c9-8d4c-e599a2aec0eb" providerId="ADAL" clId="{A130F036-98EB-384F-879B-8CEEF043EF37}" dt="2019-07-29T19:07:58.253" v="105" actId="2696"/>
        <pc:sldMkLst>
          <pc:docMk/>
          <pc:sldMk cId="16369308" sldId="364"/>
        </pc:sldMkLst>
      </pc:sldChg>
      <pc:sldChg chg="del">
        <pc:chgData name="Korkmaz, Gizem (gk8yj)" userId="a3021717-695e-41c9-8d4c-e599a2aec0eb" providerId="ADAL" clId="{A130F036-98EB-384F-879B-8CEEF043EF37}" dt="2019-07-29T19:07:42.267" v="21" actId="2696"/>
        <pc:sldMkLst>
          <pc:docMk/>
          <pc:sldMk cId="4221951946" sldId="365"/>
        </pc:sldMkLst>
      </pc:sldChg>
      <pc:sldChg chg="del">
        <pc:chgData name="Korkmaz, Gizem (gk8yj)" userId="a3021717-695e-41c9-8d4c-e599a2aec0eb" providerId="ADAL" clId="{A130F036-98EB-384F-879B-8CEEF043EF37}" dt="2019-07-29T19:07:42.313" v="23" actId="2696"/>
        <pc:sldMkLst>
          <pc:docMk/>
          <pc:sldMk cId="1152479511" sldId="367"/>
        </pc:sldMkLst>
      </pc:sldChg>
      <pc:sldChg chg="del">
        <pc:chgData name="Korkmaz, Gizem (gk8yj)" userId="a3021717-695e-41c9-8d4c-e599a2aec0eb" providerId="ADAL" clId="{A130F036-98EB-384F-879B-8CEEF043EF37}" dt="2019-07-29T19:08:02.366" v="115" actId="2696"/>
        <pc:sldMkLst>
          <pc:docMk/>
          <pc:sldMk cId="260034020" sldId="368"/>
        </pc:sldMkLst>
      </pc:sldChg>
      <pc:sldChg chg="del">
        <pc:chgData name="Korkmaz, Gizem (gk8yj)" userId="a3021717-695e-41c9-8d4c-e599a2aec0eb" providerId="ADAL" clId="{A130F036-98EB-384F-879B-8CEEF043EF37}" dt="2019-07-29T19:07:58.251" v="104" actId="2696"/>
        <pc:sldMkLst>
          <pc:docMk/>
          <pc:sldMk cId="1326277421" sldId="369"/>
        </pc:sldMkLst>
      </pc:sldChg>
      <pc:sldChg chg="del">
        <pc:chgData name="Korkmaz, Gizem (gk8yj)" userId="a3021717-695e-41c9-8d4c-e599a2aec0eb" providerId="ADAL" clId="{A130F036-98EB-384F-879B-8CEEF043EF37}" dt="2019-07-29T19:07:58.261" v="109" actId="2696"/>
        <pc:sldMkLst>
          <pc:docMk/>
          <pc:sldMk cId="3933707832" sldId="370"/>
        </pc:sldMkLst>
      </pc:sldChg>
      <pc:sldChg chg="del">
        <pc:chgData name="Korkmaz, Gizem (gk8yj)" userId="a3021717-695e-41c9-8d4c-e599a2aec0eb" providerId="ADAL" clId="{A130F036-98EB-384F-879B-8CEEF043EF37}" dt="2019-07-29T19:07:51.592" v="51" actId="2696"/>
        <pc:sldMkLst>
          <pc:docMk/>
          <pc:sldMk cId="513822569" sldId="371"/>
        </pc:sldMkLst>
      </pc:sldChg>
      <pc:sldChg chg="del">
        <pc:chgData name="Korkmaz, Gizem (gk8yj)" userId="a3021717-695e-41c9-8d4c-e599a2aec0eb" providerId="ADAL" clId="{A130F036-98EB-384F-879B-8CEEF043EF37}" dt="2019-07-29T19:07:58.237" v="100" actId="2696"/>
        <pc:sldMkLst>
          <pc:docMk/>
          <pc:sldMk cId="2056366371" sldId="372"/>
        </pc:sldMkLst>
      </pc:sldChg>
      <pc:sldChg chg="del">
        <pc:chgData name="Korkmaz, Gizem (gk8yj)" userId="a3021717-695e-41c9-8d4c-e599a2aec0eb" providerId="ADAL" clId="{A130F036-98EB-384F-879B-8CEEF043EF37}" dt="2019-07-29T19:07:42.337" v="24" actId="2696"/>
        <pc:sldMkLst>
          <pc:docMk/>
          <pc:sldMk cId="2441105836" sldId="373"/>
        </pc:sldMkLst>
      </pc:sldChg>
      <pc:sldChg chg="del">
        <pc:chgData name="Korkmaz, Gizem (gk8yj)" userId="a3021717-695e-41c9-8d4c-e599a2aec0eb" providerId="ADAL" clId="{A130F036-98EB-384F-879B-8CEEF043EF37}" dt="2019-07-29T19:07:51.587" v="50" actId="2696"/>
        <pc:sldMkLst>
          <pc:docMk/>
          <pc:sldMk cId="1517677283" sldId="374"/>
        </pc:sldMkLst>
      </pc:sldChg>
      <pc:sldChg chg="del">
        <pc:chgData name="Korkmaz, Gizem (gk8yj)" userId="a3021717-695e-41c9-8d4c-e599a2aec0eb" providerId="ADAL" clId="{A130F036-98EB-384F-879B-8CEEF043EF37}" dt="2019-07-29T19:07:51.643" v="66" actId="2696"/>
        <pc:sldMkLst>
          <pc:docMk/>
          <pc:sldMk cId="3448954289" sldId="375"/>
        </pc:sldMkLst>
      </pc:sldChg>
      <pc:sldChg chg="del">
        <pc:chgData name="Korkmaz, Gizem (gk8yj)" userId="a3021717-695e-41c9-8d4c-e599a2aec0eb" providerId="ADAL" clId="{A130F036-98EB-384F-879B-8CEEF043EF37}" dt="2019-07-29T19:07:51.641" v="65" actId="2696"/>
        <pc:sldMkLst>
          <pc:docMk/>
          <pc:sldMk cId="1671475091" sldId="376"/>
        </pc:sldMkLst>
      </pc:sldChg>
      <pc:sldChg chg="del">
        <pc:chgData name="Korkmaz, Gizem (gk8yj)" userId="a3021717-695e-41c9-8d4c-e599a2aec0eb" providerId="ADAL" clId="{A130F036-98EB-384F-879B-8CEEF043EF37}" dt="2019-07-29T19:07:51.639" v="64" actId="2696"/>
        <pc:sldMkLst>
          <pc:docMk/>
          <pc:sldMk cId="3464832306" sldId="377"/>
        </pc:sldMkLst>
      </pc:sldChg>
      <pc:sldChg chg="del">
        <pc:chgData name="Korkmaz, Gizem (gk8yj)" userId="a3021717-695e-41c9-8d4c-e599a2aec0eb" providerId="ADAL" clId="{A130F036-98EB-384F-879B-8CEEF043EF37}" dt="2019-07-29T19:07:51.637" v="63" actId="2696"/>
        <pc:sldMkLst>
          <pc:docMk/>
          <pc:sldMk cId="537459550" sldId="378"/>
        </pc:sldMkLst>
      </pc:sldChg>
      <pc:sldChg chg="del">
        <pc:chgData name="Korkmaz, Gizem (gk8yj)" userId="a3021717-695e-41c9-8d4c-e599a2aec0eb" providerId="ADAL" clId="{A130F036-98EB-384F-879B-8CEEF043EF37}" dt="2019-07-29T19:07:51.635" v="62" actId="2696"/>
        <pc:sldMkLst>
          <pc:docMk/>
          <pc:sldMk cId="227318376" sldId="379"/>
        </pc:sldMkLst>
      </pc:sldChg>
      <pc:sldChg chg="del">
        <pc:chgData name="Korkmaz, Gizem (gk8yj)" userId="a3021717-695e-41c9-8d4c-e599a2aec0eb" providerId="ADAL" clId="{A130F036-98EB-384F-879B-8CEEF043EF37}" dt="2019-07-29T19:07:51.632" v="61" actId="2696"/>
        <pc:sldMkLst>
          <pc:docMk/>
          <pc:sldMk cId="2700410186" sldId="380"/>
        </pc:sldMkLst>
      </pc:sldChg>
      <pc:sldChg chg="del">
        <pc:chgData name="Korkmaz, Gizem (gk8yj)" userId="a3021717-695e-41c9-8d4c-e599a2aec0eb" providerId="ADAL" clId="{A130F036-98EB-384F-879B-8CEEF043EF37}" dt="2019-07-29T19:07:51.629" v="60" actId="2696"/>
        <pc:sldMkLst>
          <pc:docMk/>
          <pc:sldMk cId="1339687105" sldId="381"/>
        </pc:sldMkLst>
      </pc:sldChg>
      <pc:sldChg chg="del">
        <pc:chgData name="Korkmaz, Gizem (gk8yj)" userId="a3021717-695e-41c9-8d4c-e599a2aec0eb" providerId="ADAL" clId="{A130F036-98EB-384F-879B-8CEEF043EF37}" dt="2019-07-29T19:07:51.626" v="59" actId="2696"/>
        <pc:sldMkLst>
          <pc:docMk/>
          <pc:sldMk cId="3633693888" sldId="382"/>
        </pc:sldMkLst>
      </pc:sldChg>
      <pc:sldChg chg="del">
        <pc:chgData name="Korkmaz, Gizem (gk8yj)" userId="a3021717-695e-41c9-8d4c-e599a2aec0eb" providerId="ADAL" clId="{A130F036-98EB-384F-879B-8CEEF043EF37}" dt="2019-07-29T19:07:51.622" v="58" actId="2696"/>
        <pc:sldMkLst>
          <pc:docMk/>
          <pc:sldMk cId="4182473149" sldId="383"/>
        </pc:sldMkLst>
      </pc:sldChg>
      <pc:sldChg chg="del">
        <pc:chgData name="Korkmaz, Gizem (gk8yj)" userId="a3021717-695e-41c9-8d4c-e599a2aec0eb" providerId="ADAL" clId="{A130F036-98EB-384F-879B-8CEEF043EF37}" dt="2019-07-29T19:07:51.619" v="57" actId="2696"/>
        <pc:sldMkLst>
          <pc:docMk/>
          <pc:sldMk cId="3774453038" sldId="384"/>
        </pc:sldMkLst>
      </pc:sldChg>
      <pc:sldChg chg="del">
        <pc:chgData name="Korkmaz, Gizem (gk8yj)" userId="a3021717-695e-41c9-8d4c-e599a2aec0eb" providerId="ADAL" clId="{A130F036-98EB-384F-879B-8CEEF043EF37}" dt="2019-07-29T19:07:55.996" v="84" actId="2696"/>
        <pc:sldMkLst>
          <pc:docMk/>
          <pc:sldMk cId="2532941381" sldId="385"/>
        </pc:sldMkLst>
      </pc:sldChg>
      <pc:sldChg chg="del">
        <pc:chgData name="Korkmaz, Gizem (gk8yj)" userId="a3021717-695e-41c9-8d4c-e599a2aec0eb" providerId="ADAL" clId="{A130F036-98EB-384F-879B-8CEEF043EF37}" dt="2019-07-29T19:07:55.989" v="83" actId="2696"/>
        <pc:sldMkLst>
          <pc:docMk/>
          <pc:sldMk cId="1818204853" sldId="386"/>
        </pc:sldMkLst>
      </pc:sldChg>
      <pc:sldChg chg="del">
        <pc:chgData name="Korkmaz, Gizem (gk8yj)" userId="a3021717-695e-41c9-8d4c-e599a2aec0eb" providerId="ADAL" clId="{A130F036-98EB-384F-879B-8CEEF043EF37}" dt="2019-07-29T19:07:55.983" v="82" actId="2696"/>
        <pc:sldMkLst>
          <pc:docMk/>
          <pc:sldMk cId="959505381" sldId="387"/>
        </pc:sldMkLst>
      </pc:sldChg>
      <pc:sldChg chg="del">
        <pc:chgData name="Korkmaz, Gizem (gk8yj)" userId="a3021717-695e-41c9-8d4c-e599a2aec0eb" providerId="ADAL" clId="{A130F036-98EB-384F-879B-8CEEF043EF37}" dt="2019-07-29T19:07:55.977" v="81" actId="2696"/>
        <pc:sldMkLst>
          <pc:docMk/>
          <pc:sldMk cId="131648982" sldId="388"/>
        </pc:sldMkLst>
      </pc:sldChg>
      <pc:sldChg chg="del">
        <pc:chgData name="Korkmaz, Gizem (gk8yj)" userId="a3021717-695e-41c9-8d4c-e599a2aec0eb" providerId="ADAL" clId="{A130F036-98EB-384F-879B-8CEEF043EF37}" dt="2019-07-29T19:07:55.970" v="80" actId="2696"/>
        <pc:sldMkLst>
          <pc:docMk/>
          <pc:sldMk cId="3700235343" sldId="389"/>
        </pc:sldMkLst>
      </pc:sldChg>
      <pc:sldChg chg="del">
        <pc:chgData name="Korkmaz, Gizem (gk8yj)" userId="a3021717-695e-41c9-8d4c-e599a2aec0eb" providerId="ADAL" clId="{A130F036-98EB-384F-879B-8CEEF043EF37}" dt="2019-07-29T19:07:47.380" v="49" actId="2696"/>
        <pc:sldMkLst>
          <pc:docMk/>
          <pc:sldMk cId="4002395841" sldId="390"/>
        </pc:sldMkLst>
      </pc:sldChg>
      <pc:sldChg chg="del">
        <pc:chgData name="Korkmaz, Gizem (gk8yj)" userId="a3021717-695e-41c9-8d4c-e599a2aec0eb" providerId="ADAL" clId="{A130F036-98EB-384F-879B-8CEEF043EF37}" dt="2019-07-29T19:07:47.369" v="48" actId="2696"/>
        <pc:sldMkLst>
          <pc:docMk/>
          <pc:sldMk cId="1659803031" sldId="391"/>
        </pc:sldMkLst>
      </pc:sldChg>
      <pc:sldChg chg="del">
        <pc:chgData name="Korkmaz, Gizem (gk8yj)" userId="a3021717-695e-41c9-8d4c-e599a2aec0eb" providerId="ADAL" clId="{A130F036-98EB-384F-879B-8CEEF043EF37}" dt="2019-07-29T19:07:47.358" v="47" actId="2696"/>
        <pc:sldMkLst>
          <pc:docMk/>
          <pc:sldMk cId="1910402325" sldId="392"/>
        </pc:sldMkLst>
      </pc:sldChg>
      <pc:sldChg chg="del">
        <pc:chgData name="Korkmaz, Gizem (gk8yj)" userId="a3021717-695e-41c9-8d4c-e599a2aec0eb" providerId="ADAL" clId="{A130F036-98EB-384F-879B-8CEEF043EF37}" dt="2019-07-29T19:07:47.346" v="46" actId="2696"/>
        <pc:sldMkLst>
          <pc:docMk/>
          <pc:sldMk cId="1454394648" sldId="393"/>
        </pc:sldMkLst>
      </pc:sldChg>
      <pc:sldChg chg="del">
        <pc:chgData name="Korkmaz, Gizem (gk8yj)" userId="a3021717-695e-41c9-8d4c-e599a2aec0eb" providerId="ADAL" clId="{A130F036-98EB-384F-879B-8CEEF043EF37}" dt="2019-07-29T19:07:47.334" v="45" actId="2696"/>
        <pc:sldMkLst>
          <pc:docMk/>
          <pc:sldMk cId="3602510921" sldId="394"/>
        </pc:sldMkLst>
      </pc:sldChg>
      <pc:sldChg chg="del">
        <pc:chgData name="Korkmaz, Gizem (gk8yj)" userId="a3021717-695e-41c9-8d4c-e599a2aec0eb" providerId="ADAL" clId="{A130F036-98EB-384F-879B-8CEEF043EF37}" dt="2019-07-29T19:07:47.322" v="44" actId="2696"/>
        <pc:sldMkLst>
          <pc:docMk/>
          <pc:sldMk cId="1942310163" sldId="395"/>
        </pc:sldMkLst>
      </pc:sldChg>
      <pc:sldChg chg="del">
        <pc:chgData name="Korkmaz, Gizem (gk8yj)" userId="a3021717-695e-41c9-8d4c-e599a2aec0eb" providerId="ADAL" clId="{A130F036-98EB-384F-879B-8CEEF043EF37}" dt="2019-07-29T19:07:42.243" v="20" actId="2696"/>
        <pc:sldMkLst>
          <pc:docMk/>
          <pc:sldMk cId="3350208979" sldId="397"/>
        </pc:sldMkLst>
      </pc:sldChg>
      <pc:sldChg chg="del">
        <pc:chgData name="Korkmaz, Gizem (gk8yj)" userId="a3021717-695e-41c9-8d4c-e599a2aec0eb" providerId="ADAL" clId="{A130F036-98EB-384F-879B-8CEEF043EF37}" dt="2019-07-29T19:07:47.119" v="27" actId="2696"/>
        <pc:sldMkLst>
          <pc:docMk/>
          <pc:sldMk cId="484255199" sldId="459"/>
        </pc:sldMkLst>
      </pc:sldChg>
      <pc:sldChg chg="del">
        <pc:chgData name="Korkmaz, Gizem (gk8yj)" userId="a3021717-695e-41c9-8d4c-e599a2aec0eb" providerId="ADAL" clId="{A130F036-98EB-384F-879B-8CEEF043EF37}" dt="2019-07-29T19:07:47.133" v="28" actId="2696"/>
        <pc:sldMkLst>
          <pc:docMk/>
          <pc:sldMk cId="1958547391" sldId="460"/>
        </pc:sldMkLst>
      </pc:sldChg>
      <pc:sldChg chg="del">
        <pc:chgData name="Korkmaz, Gizem (gk8yj)" userId="a3021717-695e-41c9-8d4c-e599a2aec0eb" providerId="ADAL" clId="{A130F036-98EB-384F-879B-8CEEF043EF37}" dt="2019-07-29T19:07:47.162" v="30" actId="2696"/>
        <pc:sldMkLst>
          <pc:docMk/>
          <pc:sldMk cId="1556872531" sldId="462"/>
        </pc:sldMkLst>
      </pc:sldChg>
      <pc:sldChg chg="del">
        <pc:chgData name="Korkmaz, Gizem (gk8yj)" userId="a3021717-695e-41c9-8d4c-e599a2aec0eb" providerId="ADAL" clId="{A130F036-98EB-384F-879B-8CEEF043EF37}" dt="2019-07-29T19:07:47.175" v="31" actId="2696"/>
        <pc:sldMkLst>
          <pc:docMk/>
          <pc:sldMk cId="3769377821" sldId="463"/>
        </pc:sldMkLst>
      </pc:sldChg>
      <pc:sldChg chg="del">
        <pc:chgData name="Korkmaz, Gizem (gk8yj)" userId="a3021717-695e-41c9-8d4c-e599a2aec0eb" providerId="ADAL" clId="{A130F036-98EB-384F-879B-8CEEF043EF37}" dt="2019-07-29T19:07:47.188" v="32" actId="2696"/>
        <pc:sldMkLst>
          <pc:docMk/>
          <pc:sldMk cId="1470037243" sldId="464"/>
        </pc:sldMkLst>
      </pc:sldChg>
      <pc:sldChg chg="del">
        <pc:chgData name="Korkmaz, Gizem (gk8yj)" userId="a3021717-695e-41c9-8d4c-e599a2aec0eb" providerId="ADAL" clId="{A130F036-98EB-384F-879B-8CEEF043EF37}" dt="2019-07-29T19:07:47.200" v="33" actId="2696"/>
        <pc:sldMkLst>
          <pc:docMk/>
          <pc:sldMk cId="2347533150" sldId="465"/>
        </pc:sldMkLst>
      </pc:sldChg>
      <pc:sldChg chg="del">
        <pc:chgData name="Korkmaz, Gizem (gk8yj)" userId="a3021717-695e-41c9-8d4c-e599a2aec0eb" providerId="ADAL" clId="{A130F036-98EB-384F-879B-8CEEF043EF37}" dt="2019-07-29T19:07:47.212" v="34" actId="2696"/>
        <pc:sldMkLst>
          <pc:docMk/>
          <pc:sldMk cId="888647081" sldId="466"/>
        </pc:sldMkLst>
      </pc:sldChg>
      <pc:sldChg chg="del">
        <pc:chgData name="Korkmaz, Gizem (gk8yj)" userId="a3021717-695e-41c9-8d4c-e599a2aec0eb" providerId="ADAL" clId="{A130F036-98EB-384F-879B-8CEEF043EF37}" dt="2019-07-29T19:07:47.224" v="35" actId="2696"/>
        <pc:sldMkLst>
          <pc:docMk/>
          <pc:sldMk cId="2979496553" sldId="467"/>
        </pc:sldMkLst>
      </pc:sldChg>
      <pc:sldChg chg="del">
        <pc:chgData name="Korkmaz, Gizem (gk8yj)" userId="a3021717-695e-41c9-8d4c-e599a2aec0eb" providerId="ADAL" clId="{A130F036-98EB-384F-879B-8CEEF043EF37}" dt="2019-07-29T19:07:47.264" v="39" actId="2696"/>
        <pc:sldMkLst>
          <pc:docMk/>
          <pc:sldMk cId="3969840685" sldId="471"/>
        </pc:sldMkLst>
      </pc:sldChg>
      <pc:sldChg chg="del">
        <pc:chgData name="Korkmaz, Gizem (gk8yj)" userId="a3021717-695e-41c9-8d4c-e599a2aec0eb" providerId="ADAL" clId="{A130F036-98EB-384F-879B-8CEEF043EF37}" dt="2019-07-29T19:07:47.286" v="41" actId="2696"/>
        <pc:sldMkLst>
          <pc:docMk/>
          <pc:sldMk cId="2786534667" sldId="472"/>
        </pc:sldMkLst>
      </pc:sldChg>
      <pc:sldChg chg="del">
        <pc:chgData name="Korkmaz, Gizem (gk8yj)" userId="a3021717-695e-41c9-8d4c-e599a2aec0eb" providerId="ADAL" clId="{A130F036-98EB-384F-879B-8CEEF043EF37}" dt="2019-07-29T19:07:47.298" v="42" actId="2696"/>
        <pc:sldMkLst>
          <pc:docMk/>
          <pc:sldMk cId="1786932516" sldId="474"/>
        </pc:sldMkLst>
      </pc:sldChg>
      <pc:sldChg chg="del">
        <pc:chgData name="Korkmaz, Gizem (gk8yj)" userId="a3021717-695e-41c9-8d4c-e599a2aec0eb" providerId="ADAL" clId="{A130F036-98EB-384F-879B-8CEEF043EF37}" dt="2019-07-29T19:07:47.274" v="40" actId="2696"/>
        <pc:sldMkLst>
          <pc:docMk/>
          <pc:sldMk cId="3263967728" sldId="475"/>
        </pc:sldMkLst>
      </pc:sldChg>
      <pc:sldChg chg="del">
        <pc:chgData name="Korkmaz, Gizem (gk8yj)" userId="a3021717-695e-41c9-8d4c-e599a2aec0eb" providerId="ADAL" clId="{A130F036-98EB-384F-879B-8CEEF043EF37}" dt="2019-07-29T19:07:42.173" v="17" actId="2696"/>
        <pc:sldMkLst>
          <pc:docMk/>
          <pc:sldMk cId="2338408011" sldId="476"/>
        </pc:sldMkLst>
      </pc:sldChg>
      <pc:sldChg chg="del">
        <pc:chgData name="Korkmaz, Gizem (gk8yj)" userId="a3021717-695e-41c9-8d4c-e599a2aec0eb" providerId="ADAL" clId="{A130F036-98EB-384F-879B-8CEEF043EF37}" dt="2019-07-29T19:07:42.151" v="16" actId="2696"/>
        <pc:sldMkLst>
          <pc:docMk/>
          <pc:sldMk cId="4224593720" sldId="477"/>
        </pc:sldMkLst>
      </pc:sldChg>
      <pc:sldChg chg="del">
        <pc:chgData name="Korkmaz, Gizem (gk8yj)" userId="a3021717-695e-41c9-8d4c-e599a2aec0eb" providerId="ADAL" clId="{A130F036-98EB-384F-879B-8CEEF043EF37}" dt="2019-07-29T19:07:42.128" v="15" actId="2696"/>
        <pc:sldMkLst>
          <pc:docMk/>
          <pc:sldMk cId="2645819784" sldId="478"/>
        </pc:sldMkLst>
      </pc:sldChg>
      <pc:sldChg chg="del">
        <pc:chgData name="Korkmaz, Gizem (gk8yj)" userId="a3021717-695e-41c9-8d4c-e599a2aec0eb" providerId="ADAL" clId="{A130F036-98EB-384F-879B-8CEEF043EF37}" dt="2019-07-29T19:07:42.104" v="14" actId="2696"/>
        <pc:sldMkLst>
          <pc:docMk/>
          <pc:sldMk cId="1316986811" sldId="479"/>
        </pc:sldMkLst>
      </pc:sldChg>
      <pc:sldChg chg="del">
        <pc:chgData name="Korkmaz, Gizem (gk8yj)" userId="a3021717-695e-41c9-8d4c-e599a2aec0eb" providerId="ADAL" clId="{A130F036-98EB-384F-879B-8CEEF043EF37}" dt="2019-07-29T19:07:42.079" v="13" actId="2696"/>
        <pc:sldMkLst>
          <pc:docMk/>
          <pc:sldMk cId="1269599315" sldId="480"/>
        </pc:sldMkLst>
      </pc:sldChg>
      <pc:sldChg chg="del">
        <pc:chgData name="Korkmaz, Gizem (gk8yj)" userId="a3021717-695e-41c9-8d4c-e599a2aec0eb" providerId="ADAL" clId="{A130F036-98EB-384F-879B-8CEEF043EF37}" dt="2019-07-29T19:07:42.057" v="12" actId="2696"/>
        <pc:sldMkLst>
          <pc:docMk/>
          <pc:sldMk cId="2807114856" sldId="481"/>
        </pc:sldMkLst>
      </pc:sldChg>
      <pc:sldChg chg="del">
        <pc:chgData name="Korkmaz, Gizem (gk8yj)" userId="a3021717-695e-41c9-8d4c-e599a2aec0eb" providerId="ADAL" clId="{A130F036-98EB-384F-879B-8CEEF043EF37}" dt="2019-07-29T19:07:42.032" v="11" actId="2696"/>
        <pc:sldMkLst>
          <pc:docMk/>
          <pc:sldMk cId="129061812" sldId="482"/>
        </pc:sldMkLst>
      </pc:sldChg>
      <pc:sldChg chg="del">
        <pc:chgData name="Korkmaz, Gizem (gk8yj)" userId="a3021717-695e-41c9-8d4c-e599a2aec0eb" providerId="ADAL" clId="{A130F036-98EB-384F-879B-8CEEF043EF37}" dt="2019-07-29T19:07:42.007" v="10" actId="2696"/>
        <pc:sldMkLst>
          <pc:docMk/>
          <pc:sldMk cId="1071027546" sldId="483"/>
        </pc:sldMkLst>
      </pc:sldChg>
      <pc:sldChg chg="del">
        <pc:chgData name="Korkmaz, Gizem (gk8yj)" userId="a3021717-695e-41c9-8d4c-e599a2aec0eb" providerId="ADAL" clId="{A130F036-98EB-384F-879B-8CEEF043EF37}" dt="2019-07-29T19:07:41.979" v="9" actId="2696"/>
        <pc:sldMkLst>
          <pc:docMk/>
          <pc:sldMk cId="4019207790" sldId="484"/>
        </pc:sldMkLst>
      </pc:sldChg>
      <pc:sldChg chg="del">
        <pc:chgData name="Korkmaz, Gizem (gk8yj)" userId="a3021717-695e-41c9-8d4c-e599a2aec0eb" providerId="ADAL" clId="{A130F036-98EB-384F-879B-8CEEF043EF37}" dt="2019-07-29T19:07:41.956" v="8" actId="2696"/>
        <pc:sldMkLst>
          <pc:docMk/>
          <pc:sldMk cId="3689625410" sldId="485"/>
        </pc:sldMkLst>
      </pc:sldChg>
      <pc:sldChg chg="del">
        <pc:chgData name="Korkmaz, Gizem (gk8yj)" userId="a3021717-695e-41c9-8d4c-e599a2aec0eb" providerId="ADAL" clId="{A130F036-98EB-384F-879B-8CEEF043EF37}" dt="2019-07-29T19:07:41.931" v="7" actId="2696"/>
        <pc:sldMkLst>
          <pc:docMk/>
          <pc:sldMk cId="1584897944" sldId="486"/>
        </pc:sldMkLst>
      </pc:sldChg>
      <pc:sldChg chg="del">
        <pc:chgData name="Korkmaz, Gizem (gk8yj)" userId="a3021717-695e-41c9-8d4c-e599a2aec0eb" providerId="ADAL" clId="{A130F036-98EB-384F-879B-8CEEF043EF37}" dt="2019-07-29T19:07:41.908" v="6" actId="2696"/>
        <pc:sldMkLst>
          <pc:docMk/>
          <pc:sldMk cId="710586699" sldId="487"/>
        </pc:sldMkLst>
      </pc:sldChg>
      <pc:sldChg chg="del">
        <pc:chgData name="Korkmaz, Gizem (gk8yj)" userId="a3021717-695e-41c9-8d4c-e599a2aec0eb" providerId="ADAL" clId="{A130F036-98EB-384F-879B-8CEEF043EF37}" dt="2019-07-29T19:07:41.883" v="5" actId="2696"/>
        <pc:sldMkLst>
          <pc:docMk/>
          <pc:sldMk cId="750790657" sldId="488"/>
        </pc:sldMkLst>
      </pc:sldChg>
      <pc:sldChg chg="del">
        <pc:chgData name="Korkmaz, Gizem (gk8yj)" userId="a3021717-695e-41c9-8d4c-e599a2aec0eb" providerId="ADAL" clId="{A130F036-98EB-384F-879B-8CEEF043EF37}" dt="2019-07-29T19:07:41.859" v="4" actId="2696"/>
        <pc:sldMkLst>
          <pc:docMk/>
          <pc:sldMk cId="1619031284" sldId="489"/>
        </pc:sldMkLst>
      </pc:sldChg>
      <pc:sldChg chg="del">
        <pc:chgData name="Korkmaz, Gizem (gk8yj)" userId="a3021717-695e-41c9-8d4c-e599a2aec0eb" providerId="ADAL" clId="{A130F036-98EB-384F-879B-8CEEF043EF37}" dt="2019-07-29T19:07:41.836" v="3" actId="2696"/>
        <pc:sldMkLst>
          <pc:docMk/>
          <pc:sldMk cId="3550305976" sldId="490"/>
        </pc:sldMkLst>
      </pc:sldChg>
      <pc:sldChg chg="del">
        <pc:chgData name="Korkmaz, Gizem (gk8yj)" userId="a3021717-695e-41c9-8d4c-e599a2aec0eb" providerId="ADAL" clId="{A130F036-98EB-384F-879B-8CEEF043EF37}" dt="2019-07-29T19:07:41.810" v="2" actId="2696"/>
        <pc:sldMkLst>
          <pc:docMk/>
          <pc:sldMk cId="3648210869" sldId="491"/>
        </pc:sldMkLst>
      </pc:sldChg>
      <pc:sldChg chg="del">
        <pc:chgData name="Korkmaz, Gizem (gk8yj)" userId="a3021717-695e-41c9-8d4c-e599a2aec0eb" providerId="ADAL" clId="{A130F036-98EB-384F-879B-8CEEF043EF37}" dt="2019-07-29T19:07:41.782" v="1" actId="2696"/>
        <pc:sldMkLst>
          <pc:docMk/>
          <pc:sldMk cId="1199968643" sldId="492"/>
        </pc:sldMkLst>
      </pc:sldChg>
      <pc:sldChg chg="del">
        <pc:chgData name="Korkmaz, Gizem (gk8yj)" userId="a3021717-695e-41c9-8d4c-e599a2aec0eb" providerId="ADAL" clId="{A130F036-98EB-384F-879B-8CEEF043EF37}" dt="2019-07-29T19:07:42.361" v="26" actId="2696"/>
        <pc:sldMkLst>
          <pc:docMk/>
          <pc:sldMk cId="1530161640" sldId="494"/>
        </pc:sldMkLst>
      </pc:sldChg>
      <pc:sldChg chg="del">
        <pc:chgData name="Korkmaz, Gizem (gk8yj)" userId="a3021717-695e-41c9-8d4c-e599a2aec0eb" providerId="ADAL" clId="{A130F036-98EB-384F-879B-8CEEF043EF37}" dt="2019-07-29T19:07:55.964" v="79" actId="2696"/>
        <pc:sldMkLst>
          <pc:docMk/>
          <pc:sldMk cId="3102228828" sldId="500"/>
        </pc:sldMkLst>
      </pc:sldChg>
      <pc:sldChg chg="del">
        <pc:chgData name="Korkmaz, Gizem (gk8yj)" userId="a3021717-695e-41c9-8d4c-e599a2aec0eb" providerId="ADAL" clId="{A130F036-98EB-384F-879B-8CEEF043EF37}" dt="2019-07-29T19:07:55.957" v="78" actId="2696"/>
        <pc:sldMkLst>
          <pc:docMk/>
          <pc:sldMk cId="2309556250" sldId="501"/>
        </pc:sldMkLst>
      </pc:sldChg>
      <pc:sldChg chg="del">
        <pc:chgData name="Korkmaz, Gizem (gk8yj)" userId="a3021717-695e-41c9-8d4c-e599a2aec0eb" providerId="ADAL" clId="{A130F036-98EB-384F-879B-8CEEF043EF37}" dt="2019-07-29T19:07:55.948" v="77" actId="2696"/>
        <pc:sldMkLst>
          <pc:docMk/>
          <pc:sldMk cId="917931477" sldId="502"/>
        </pc:sldMkLst>
      </pc:sldChg>
      <pc:sldChg chg="del">
        <pc:chgData name="Korkmaz, Gizem (gk8yj)" userId="a3021717-695e-41c9-8d4c-e599a2aec0eb" providerId="ADAL" clId="{A130F036-98EB-384F-879B-8CEEF043EF37}" dt="2019-07-29T19:07:55.940" v="76" actId="2696"/>
        <pc:sldMkLst>
          <pc:docMk/>
          <pc:sldMk cId="2411182759" sldId="503"/>
        </pc:sldMkLst>
      </pc:sldChg>
      <pc:sldChg chg="del">
        <pc:chgData name="Korkmaz, Gizem (gk8yj)" userId="a3021717-695e-41c9-8d4c-e599a2aec0eb" providerId="ADAL" clId="{A130F036-98EB-384F-879B-8CEEF043EF37}" dt="2019-07-29T19:07:55.933" v="75" actId="2696"/>
        <pc:sldMkLst>
          <pc:docMk/>
          <pc:sldMk cId="3561772678" sldId="504"/>
        </pc:sldMkLst>
      </pc:sldChg>
      <pc:sldChg chg="del">
        <pc:chgData name="Korkmaz, Gizem (gk8yj)" userId="a3021717-695e-41c9-8d4c-e599a2aec0eb" providerId="ADAL" clId="{A130F036-98EB-384F-879B-8CEEF043EF37}" dt="2019-07-29T19:07:55.926" v="74" actId="2696"/>
        <pc:sldMkLst>
          <pc:docMk/>
          <pc:sldMk cId="2250764116" sldId="505"/>
        </pc:sldMkLst>
      </pc:sldChg>
      <pc:sldChg chg="del">
        <pc:chgData name="Korkmaz, Gizem (gk8yj)" userId="a3021717-695e-41c9-8d4c-e599a2aec0eb" providerId="ADAL" clId="{A130F036-98EB-384F-879B-8CEEF043EF37}" dt="2019-07-29T19:07:55.919" v="73" actId="2696"/>
        <pc:sldMkLst>
          <pc:docMk/>
          <pc:sldMk cId="2547382299" sldId="506"/>
        </pc:sldMkLst>
      </pc:sldChg>
      <pc:sldChg chg="del">
        <pc:chgData name="Korkmaz, Gizem (gk8yj)" userId="a3021717-695e-41c9-8d4c-e599a2aec0eb" providerId="ADAL" clId="{A130F036-98EB-384F-879B-8CEEF043EF37}" dt="2019-07-29T19:07:55.911" v="72" actId="2696"/>
        <pc:sldMkLst>
          <pc:docMk/>
          <pc:sldMk cId="899027362" sldId="507"/>
        </pc:sldMkLst>
      </pc:sldChg>
      <pc:sldChg chg="del">
        <pc:chgData name="Korkmaz, Gizem (gk8yj)" userId="a3021717-695e-41c9-8d4c-e599a2aec0eb" providerId="ADAL" clId="{A130F036-98EB-384F-879B-8CEEF043EF37}" dt="2019-07-29T19:07:55.903" v="71" actId="2696"/>
        <pc:sldMkLst>
          <pc:docMk/>
          <pc:sldMk cId="4264847821" sldId="508"/>
        </pc:sldMkLst>
      </pc:sldChg>
      <pc:sldChg chg="del">
        <pc:chgData name="Korkmaz, Gizem (gk8yj)" userId="a3021717-695e-41c9-8d4c-e599a2aec0eb" providerId="ADAL" clId="{A130F036-98EB-384F-879B-8CEEF043EF37}" dt="2019-07-29T19:07:55.893" v="70" actId="2696"/>
        <pc:sldMkLst>
          <pc:docMk/>
          <pc:sldMk cId="190390602" sldId="509"/>
        </pc:sldMkLst>
      </pc:sldChg>
      <pc:sldChg chg="del">
        <pc:chgData name="Korkmaz, Gizem (gk8yj)" userId="a3021717-695e-41c9-8d4c-e599a2aec0eb" providerId="ADAL" clId="{A130F036-98EB-384F-879B-8CEEF043EF37}" dt="2019-07-29T19:07:55.884" v="69" actId="2696"/>
        <pc:sldMkLst>
          <pc:docMk/>
          <pc:sldMk cId="2023329427" sldId="510"/>
        </pc:sldMkLst>
      </pc:sldChg>
      <pc:sldChg chg="del">
        <pc:chgData name="Korkmaz, Gizem (gk8yj)" userId="a3021717-695e-41c9-8d4c-e599a2aec0eb" providerId="ADAL" clId="{A130F036-98EB-384F-879B-8CEEF043EF37}" dt="2019-07-29T19:07:55.871" v="68" actId="2696"/>
        <pc:sldMkLst>
          <pc:docMk/>
          <pc:sldMk cId="1169817107" sldId="512"/>
        </pc:sldMkLst>
      </pc:sldChg>
      <pc:sldChg chg="del">
        <pc:chgData name="Korkmaz, Gizem (gk8yj)" userId="a3021717-695e-41c9-8d4c-e599a2aec0eb" providerId="ADAL" clId="{A130F036-98EB-384F-879B-8CEEF043EF37}" dt="2019-07-29T19:07:56.088" v="99" actId="2696"/>
        <pc:sldMkLst>
          <pc:docMk/>
          <pc:sldMk cId="3379289064" sldId="513"/>
        </pc:sldMkLst>
      </pc:sldChg>
      <pc:sldChg chg="del">
        <pc:chgData name="Korkmaz, Gizem (gk8yj)" userId="a3021717-695e-41c9-8d4c-e599a2aec0eb" providerId="ADAL" clId="{A130F036-98EB-384F-879B-8CEEF043EF37}" dt="2019-07-29T19:07:58.241" v="101" actId="2696"/>
        <pc:sldMkLst>
          <pc:docMk/>
          <pc:sldMk cId="2233564467" sldId="515"/>
        </pc:sldMkLst>
      </pc:sldChg>
      <pc:sldChg chg="del">
        <pc:chgData name="Korkmaz, Gizem (gk8yj)" userId="a3021717-695e-41c9-8d4c-e599a2aec0eb" providerId="ADAL" clId="{A130F036-98EB-384F-879B-8CEEF043EF37}" dt="2019-07-29T19:07:59.054" v="113" actId="2696"/>
        <pc:sldMkLst>
          <pc:docMk/>
          <pc:sldMk cId="1366052523" sldId="516"/>
        </pc:sldMkLst>
      </pc:sldChg>
      <pc:sldChg chg="del">
        <pc:chgData name="Korkmaz, Gizem (gk8yj)" userId="a3021717-695e-41c9-8d4c-e599a2aec0eb" providerId="ADAL" clId="{A130F036-98EB-384F-879B-8CEEF043EF37}" dt="2019-07-29T19:07:58.245" v="102" actId="2696"/>
        <pc:sldMkLst>
          <pc:docMk/>
          <pc:sldMk cId="3020347353" sldId="517"/>
        </pc:sldMkLst>
      </pc:sldChg>
      <pc:sldChg chg="del">
        <pc:chgData name="Korkmaz, Gizem (gk8yj)" userId="a3021717-695e-41c9-8d4c-e599a2aec0eb" providerId="ADAL" clId="{A130F036-98EB-384F-879B-8CEEF043EF37}" dt="2019-07-29T19:07:58.248" v="103" actId="2696"/>
        <pc:sldMkLst>
          <pc:docMk/>
          <pc:sldMk cId="1225994340" sldId="518"/>
        </pc:sldMkLst>
      </pc:sldChg>
      <pc:sldChg chg="del">
        <pc:chgData name="Korkmaz, Gizem (gk8yj)" userId="a3021717-695e-41c9-8d4c-e599a2aec0eb" providerId="ADAL" clId="{A130F036-98EB-384F-879B-8CEEF043EF37}" dt="2019-07-29T19:07:47.148" v="29" actId="2696"/>
        <pc:sldMkLst>
          <pc:docMk/>
          <pc:sldMk cId="1950008071" sldId="520"/>
        </pc:sldMkLst>
      </pc:sldChg>
      <pc:sldChg chg="del">
        <pc:chgData name="Korkmaz, Gizem (gk8yj)" userId="a3021717-695e-41c9-8d4c-e599a2aec0eb" providerId="ADAL" clId="{A130F036-98EB-384F-879B-8CEEF043EF37}" dt="2019-07-29T19:07:47.234" v="36" actId="2696"/>
        <pc:sldMkLst>
          <pc:docMk/>
          <pc:sldMk cId="3346819731" sldId="521"/>
        </pc:sldMkLst>
      </pc:sldChg>
      <pc:sldChg chg="del">
        <pc:chgData name="Korkmaz, Gizem (gk8yj)" userId="a3021717-695e-41c9-8d4c-e599a2aec0eb" providerId="ADAL" clId="{A130F036-98EB-384F-879B-8CEEF043EF37}" dt="2019-07-29T19:07:47.255" v="38" actId="2696"/>
        <pc:sldMkLst>
          <pc:docMk/>
          <pc:sldMk cId="559769195" sldId="522"/>
        </pc:sldMkLst>
      </pc:sldChg>
      <pc:sldChg chg="del">
        <pc:chgData name="Korkmaz, Gizem (gk8yj)" userId="a3021717-695e-41c9-8d4c-e599a2aec0eb" providerId="ADAL" clId="{A130F036-98EB-384F-879B-8CEEF043EF37}" dt="2019-07-29T19:07:47.245" v="37" actId="2696"/>
        <pc:sldMkLst>
          <pc:docMk/>
          <pc:sldMk cId="3778290268" sldId="523"/>
        </pc:sldMkLst>
      </pc:sldChg>
      <pc:sldChg chg="modSp">
        <pc:chgData name="Korkmaz, Gizem (gk8yj)" userId="a3021717-695e-41c9-8d4c-e599a2aec0eb" providerId="ADAL" clId="{A130F036-98EB-384F-879B-8CEEF043EF37}" dt="2019-07-29T19:10:04.360" v="174" actId="20577"/>
        <pc:sldMkLst>
          <pc:docMk/>
          <pc:sldMk cId="691070110" sldId="538"/>
        </pc:sldMkLst>
        <pc:spChg chg="mod">
          <ac:chgData name="Korkmaz, Gizem (gk8yj)" userId="a3021717-695e-41c9-8d4c-e599a2aec0eb" providerId="ADAL" clId="{A130F036-98EB-384F-879B-8CEEF043EF37}" dt="2019-07-29T19:10:04.360" v="174" actId="20577"/>
          <ac:spMkLst>
            <pc:docMk/>
            <pc:sldMk cId="691070110" sldId="538"/>
            <ac:spMk id="2" creationId="{00000000-0000-0000-0000-000000000000}"/>
          </ac:spMkLst>
        </pc:spChg>
      </pc:sldChg>
      <pc:sldChg chg="del">
        <pc:chgData name="Korkmaz, Gizem (gk8yj)" userId="a3021717-695e-41c9-8d4c-e599a2aec0eb" providerId="ADAL" clId="{A130F036-98EB-384F-879B-8CEEF043EF37}" dt="2019-07-29T19:08:29.893" v="118" actId="2696"/>
        <pc:sldMkLst>
          <pc:docMk/>
          <pc:sldMk cId="2574915754" sldId="539"/>
        </pc:sldMkLst>
      </pc:sldChg>
      <pc:sldChg chg="addSp delSp modSp add ord">
        <pc:chgData name="Korkmaz, Gizem (gk8yj)" userId="a3021717-695e-41c9-8d4c-e599a2aec0eb" providerId="ADAL" clId="{A130F036-98EB-384F-879B-8CEEF043EF37}" dt="2019-07-29T19:09:36.076" v="146" actId="20577"/>
        <pc:sldMkLst>
          <pc:docMk/>
          <pc:sldMk cId="3837817344" sldId="539"/>
        </pc:sldMkLst>
        <pc:spChg chg="del">
          <ac:chgData name="Korkmaz, Gizem (gk8yj)" userId="a3021717-695e-41c9-8d4c-e599a2aec0eb" providerId="ADAL" clId="{A130F036-98EB-384F-879B-8CEEF043EF37}" dt="2019-07-29T19:09:14.666" v="121" actId="478"/>
          <ac:spMkLst>
            <pc:docMk/>
            <pc:sldMk cId="3837817344" sldId="539"/>
            <ac:spMk id="2" creationId="{00000000-0000-0000-0000-000000000000}"/>
          </ac:spMkLst>
        </pc:spChg>
        <pc:spChg chg="mod">
          <ac:chgData name="Korkmaz, Gizem (gk8yj)" userId="a3021717-695e-41c9-8d4c-e599a2aec0eb" providerId="ADAL" clId="{A130F036-98EB-384F-879B-8CEEF043EF37}" dt="2019-07-29T19:09:36.076" v="146" actId="20577"/>
          <ac:spMkLst>
            <pc:docMk/>
            <pc:sldMk cId="3837817344" sldId="539"/>
            <ac:spMk id="3" creationId="{00000000-0000-0000-0000-000000000000}"/>
          </ac:spMkLst>
        </pc:spChg>
        <pc:spChg chg="del">
          <ac:chgData name="Korkmaz, Gizem (gk8yj)" userId="a3021717-695e-41c9-8d4c-e599a2aec0eb" providerId="ADAL" clId="{A130F036-98EB-384F-879B-8CEEF043EF37}" dt="2019-07-29T19:09:19.227" v="124" actId="478"/>
          <ac:spMkLst>
            <pc:docMk/>
            <pc:sldMk cId="3837817344" sldId="539"/>
            <ac:spMk id="4" creationId="{695C6E70-55B7-804E-9019-4306EE3AFEBC}"/>
          </ac:spMkLst>
        </pc:spChg>
        <pc:spChg chg="del">
          <ac:chgData name="Korkmaz, Gizem (gk8yj)" userId="a3021717-695e-41c9-8d4c-e599a2aec0eb" providerId="ADAL" clId="{A130F036-98EB-384F-879B-8CEEF043EF37}" dt="2019-07-29T19:09:15.897" v="122" actId="478"/>
          <ac:spMkLst>
            <pc:docMk/>
            <pc:sldMk cId="3837817344" sldId="539"/>
            <ac:spMk id="5" creationId="{1453DEBA-EA85-2846-BC0B-E17BB0899DDF}"/>
          </ac:spMkLst>
        </pc:spChg>
        <pc:spChg chg="add del mod">
          <ac:chgData name="Korkmaz, Gizem (gk8yj)" userId="a3021717-695e-41c9-8d4c-e599a2aec0eb" providerId="ADAL" clId="{A130F036-98EB-384F-879B-8CEEF043EF37}" dt="2019-07-29T19:09:27.357" v="126" actId="478"/>
          <ac:spMkLst>
            <pc:docMk/>
            <pc:sldMk cId="3837817344" sldId="539"/>
            <ac:spMk id="7" creationId="{3ACC6939-A9DA-064F-B23F-FA0767EF57C2}"/>
          </ac:spMkLst>
        </pc:spChg>
        <pc:spChg chg="add del mod">
          <ac:chgData name="Korkmaz, Gizem (gk8yj)" userId="a3021717-695e-41c9-8d4c-e599a2aec0eb" providerId="ADAL" clId="{A130F036-98EB-384F-879B-8CEEF043EF37}" dt="2019-07-29T19:09:17.963" v="123" actId="478"/>
          <ac:spMkLst>
            <pc:docMk/>
            <pc:sldMk cId="3837817344" sldId="539"/>
            <ac:spMk id="9" creationId="{EA8C8744-42CA-434D-81FC-95B354DE5C4C}"/>
          </ac:spMkLst>
        </pc:spChg>
        <pc:spChg chg="add del mod">
          <ac:chgData name="Korkmaz, Gizem (gk8yj)" userId="a3021717-695e-41c9-8d4c-e599a2aec0eb" providerId="ADAL" clId="{A130F036-98EB-384F-879B-8CEEF043EF37}" dt="2019-07-29T19:09:23.814" v="125" actId="478"/>
          <ac:spMkLst>
            <pc:docMk/>
            <pc:sldMk cId="3837817344" sldId="539"/>
            <ac:spMk id="11" creationId="{55CA833B-F37C-8A48-96DE-A6943CBE2719}"/>
          </ac:spMkLst>
        </pc:spChg>
      </pc:sldChg>
      <pc:sldChg chg="delSp modSp add ord">
        <pc:chgData name="Korkmaz, Gizem (gk8yj)" userId="a3021717-695e-41c9-8d4c-e599a2aec0eb" providerId="ADAL" clId="{A130F036-98EB-384F-879B-8CEEF043EF37}" dt="2019-07-29T19:16:54.766" v="844" actId="1076"/>
        <pc:sldMkLst>
          <pc:docMk/>
          <pc:sldMk cId="1003277565" sldId="540"/>
        </pc:sldMkLst>
        <pc:spChg chg="mod">
          <ac:chgData name="Korkmaz, Gizem (gk8yj)" userId="a3021717-695e-41c9-8d4c-e599a2aec0eb" providerId="ADAL" clId="{A130F036-98EB-384F-879B-8CEEF043EF37}" dt="2019-07-29T19:16:17.012" v="808" actId="1076"/>
          <ac:spMkLst>
            <pc:docMk/>
            <pc:sldMk cId="1003277565" sldId="540"/>
            <ac:spMk id="2" creationId="{00000000-0000-0000-0000-000000000000}"/>
          </ac:spMkLst>
        </pc:spChg>
        <pc:spChg chg="mod">
          <ac:chgData name="Korkmaz, Gizem (gk8yj)" userId="a3021717-695e-41c9-8d4c-e599a2aec0eb" providerId="ADAL" clId="{A130F036-98EB-384F-879B-8CEEF043EF37}" dt="2019-07-29T19:16:54.766" v="844" actId="1076"/>
          <ac:spMkLst>
            <pc:docMk/>
            <pc:sldMk cId="1003277565" sldId="540"/>
            <ac:spMk id="3" creationId="{00000000-0000-0000-0000-000000000000}"/>
          </ac:spMkLst>
        </pc:spChg>
        <pc:picChg chg="del">
          <ac:chgData name="Korkmaz, Gizem (gk8yj)" userId="a3021717-695e-41c9-8d4c-e599a2aec0eb" providerId="ADAL" clId="{A130F036-98EB-384F-879B-8CEEF043EF37}" dt="2019-07-29T19:10:09.838" v="175" actId="478"/>
          <ac:picMkLst>
            <pc:docMk/>
            <pc:sldMk cId="1003277565" sldId="540"/>
            <ac:picMk id="6" creationId="{CFDC048B-06D2-4E46-A560-CC13AC92A8DA}"/>
          </ac:picMkLst>
        </pc:picChg>
      </pc:sldChg>
      <pc:sldChg chg="del">
        <pc:chgData name="Korkmaz, Gizem (gk8yj)" userId="a3021717-695e-41c9-8d4c-e599a2aec0eb" providerId="ADAL" clId="{A130F036-98EB-384F-879B-8CEEF043EF37}" dt="2019-07-29T19:07:59.796" v="114" actId="2696"/>
        <pc:sldMkLst>
          <pc:docMk/>
          <pc:sldMk cId="2613864792" sldId="540"/>
        </pc:sldMkLst>
      </pc:sldChg>
      <pc:sldChg chg="del">
        <pc:chgData name="Korkmaz, Gizem (gk8yj)" userId="a3021717-695e-41c9-8d4c-e599a2aec0eb" providerId="ADAL" clId="{A130F036-98EB-384F-879B-8CEEF043EF37}" dt="2019-07-29T19:07:47.309" v="43" actId="2696"/>
        <pc:sldMkLst>
          <pc:docMk/>
          <pc:sldMk cId="3701842171" sldId="541"/>
        </pc:sldMkLst>
      </pc:sldChg>
      <pc:sldChg chg="del">
        <pc:chgData name="Korkmaz, Gizem (gk8yj)" userId="a3021717-695e-41c9-8d4c-e599a2aec0eb" providerId="ADAL" clId="{A130F036-98EB-384F-879B-8CEEF043EF37}" dt="2019-07-29T19:07:56.002" v="85" actId="2696"/>
        <pc:sldMkLst>
          <pc:docMk/>
          <pc:sldMk cId="3749132427" sldId="542"/>
        </pc:sldMkLst>
      </pc:sldChg>
      <pc:sldMasterChg chg="delSldLayout">
        <pc:chgData name="Korkmaz, Gizem (gk8yj)" userId="a3021717-695e-41c9-8d4c-e599a2aec0eb" providerId="ADAL" clId="{A130F036-98EB-384F-879B-8CEEF043EF37}" dt="2019-07-29T19:07:42.337" v="25" actId="2696"/>
        <pc:sldMasterMkLst>
          <pc:docMk/>
          <pc:sldMasterMk cId="1735567757" sldId="2147483652"/>
        </pc:sldMasterMkLst>
        <pc:sldLayoutChg chg="del">
          <pc:chgData name="Korkmaz, Gizem (gk8yj)" userId="a3021717-695e-41c9-8d4c-e599a2aec0eb" providerId="ADAL" clId="{A130F036-98EB-384F-879B-8CEEF043EF37}" dt="2019-07-29T19:07:42.337" v="25" actId="2696"/>
          <pc:sldLayoutMkLst>
            <pc:docMk/>
            <pc:sldMasterMk cId="1735567757" sldId="2147483652"/>
            <pc:sldLayoutMk cId="2745314341" sldId="2147483681"/>
          </pc:sldLayoutMkLst>
        </pc:sldLayoutChg>
      </pc:sldMasterChg>
    </pc:docChg>
  </pc:docChgLst>
  <pc:docChgLst>
    <pc:chgData name="Fowers, Alyssa (af5ug)" userId="S::af5ug@virginia.edu::c3a37977-17ff-41a0-ad75-fd916179f175" providerId="AD" clId="Web-{D0A3530F-3A85-1FA7-A31C-F88CCC37AD09}"/>
    <pc:docChg chg="addSld delSld modSld">
      <pc:chgData name="Fowers, Alyssa (af5ug)" userId="S::af5ug@virginia.edu::c3a37977-17ff-41a0-ad75-fd916179f175" providerId="AD" clId="Web-{D0A3530F-3A85-1FA7-A31C-F88CCC37AD09}" dt="2019-06-28T13:30:12.187" v="284"/>
      <pc:docMkLst>
        <pc:docMk/>
      </pc:docMkLst>
    </pc:docChg>
  </pc:docChgLst>
  <pc:docChgLst>
    <pc:chgData name="Pristavec, Teja (tp2sk)" userId="S::tp2sk@virginia.edu::00cf13b9-11d0-4226-9758-f1da88123884" providerId="AD" clId="Web-{8A8547CD-CE86-457E-9C72-DE9028AA4BF9}"/>
    <pc:docChg chg="modSld">
      <pc:chgData name="Pristavec, Teja (tp2sk)" userId="S::tp2sk@virginia.edu::00cf13b9-11d0-4226-9758-f1da88123884" providerId="AD" clId="Web-{8A8547CD-CE86-457E-9C72-DE9028AA4BF9}" dt="2019-06-22T13:40:17.185" v="23"/>
      <pc:docMkLst>
        <pc:docMk/>
      </pc:docMkLst>
    </pc:docChg>
  </pc:docChgLst>
  <pc:docChgLst>
    <pc:chgData name="Shipp, Stephanie S. (sss5sc)" userId="S::sss5sc@virginia.edu::32ad11e2-6e98-46b4-87f4-a31b3ad2ebba" providerId="AD" clId="Web-{EFD55C5E-0FDD-CEDE-41E7-224CE6511E1C}"/>
    <pc:docChg chg="modSld">
      <pc:chgData name="Shipp, Stephanie S. (sss5sc)" userId="S::sss5sc@virginia.edu::32ad11e2-6e98-46b4-87f4-a31b3ad2ebba" providerId="AD" clId="Web-{EFD55C5E-0FDD-CEDE-41E7-224CE6511E1C}" dt="2019-06-26T17:01:12.272" v="3"/>
      <pc:docMkLst>
        <pc:docMk/>
      </pc:docMkLst>
    </pc:docChg>
  </pc:docChgLst>
  <pc:docChgLst>
    <pc:chgData name="Halewicz, Victoria (vh5dg)" userId="S::vh5dg@virginia.edu::2ae6ed1a-7c53-4362-8178-cf5229d9c960" providerId="AD" clId="Web-{D9FCDEB6-E0CD-18B7-2E14-A24A7AFF97BB}"/>
    <pc:docChg chg="addSld delSld modSld">
      <pc:chgData name="Halewicz, Victoria (vh5dg)" userId="S::vh5dg@virginia.edu::2ae6ed1a-7c53-4362-8178-cf5229d9c960" providerId="AD" clId="Web-{D9FCDEB6-E0CD-18B7-2E14-A24A7AFF97BB}" dt="2019-06-26T11:21:20.691" v="616" actId="1076"/>
      <pc:docMkLst>
        <pc:docMk/>
      </pc:docMkLst>
    </pc:docChg>
  </pc:docChgLst>
  <pc:docChgLst>
    <pc:chgData name="Cong, Cong (cc2cm)" userId="S::cc2cm@virginia.edu::f07c910d-2f81-4213-8697-fa8eb7446fa4" providerId="AD" clId="Web-{52241EBA-2436-0E29-E65D-074A301F5209}"/>
    <pc:docChg chg="addSld delSld modSld sldOrd">
      <pc:chgData name="Cong, Cong (cc2cm)" userId="S::cc2cm@virginia.edu::f07c910d-2f81-4213-8697-fa8eb7446fa4" providerId="AD" clId="Web-{52241EBA-2436-0E29-E65D-074A301F5209}" dt="2019-08-01T11:55:55.511" v="26"/>
      <pc:docMkLst>
        <pc:docMk/>
      </pc:docMkLst>
      <pc:sldChg chg="ord">
        <pc:chgData name="Cong, Cong (cc2cm)" userId="S::cc2cm@virginia.edu::f07c910d-2f81-4213-8697-fa8eb7446fa4" providerId="AD" clId="Web-{52241EBA-2436-0E29-E65D-074A301F5209}" dt="2019-08-01T11:33:58.679" v="0"/>
        <pc:sldMkLst>
          <pc:docMk/>
          <pc:sldMk cId="3677551907" sldId="559"/>
        </pc:sldMkLst>
      </pc:sldChg>
      <pc:sldChg chg="addSp delSp add del ord">
        <pc:chgData name="Cong, Cong (cc2cm)" userId="S::cc2cm@virginia.edu::f07c910d-2f81-4213-8697-fa8eb7446fa4" providerId="AD" clId="Web-{52241EBA-2436-0E29-E65D-074A301F5209}" dt="2019-08-01T11:55:55.511" v="26"/>
        <pc:sldMkLst>
          <pc:docMk/>
          <pc:sldMk cId="2530700599" sldId="565"/>
        </pc:sldMkLst>
        <pc:picChg chg="add del">
          <ac:chgData name="Cong, Cong (cc2cm)" userId="S::cc2cm@virginia.edu::f07c910d-2f81-4213-8697-fa8eb7446fa4" providerId="AD" clId="Web-{52241EBA-2436-0E29-E65D-074A301F5209}" dt="2019-08-01T11:55:52.808" v="25"/>
          <ac:picMkLst>
            <pc:docMk/>
            <pc:sldMk cId="2530700599" sldId="565"/>
            <ac:picMk id="17" creationId="{9B4A622C-AE56-4FCC-948C-3412A0F89E1D}"/>
          </ac:picMkLst>
        </pc:picChg>
      </pc:sldChg>
      <pc:sldChg chg="modSp">
        <pc:chgData name="Cong, Cong (cc2cm)" userId="S::cc2cm@virginia.edu::f07c910d-2f81-4213-8697-fa8eb7446fa4" providerId="AD" clId="Web-{52241EBA-2436-0E29-E65D-074A301F5209}" dt="2019-08-01T11:48:45.040" v="21" actId="14100"/>
        <pc:sldMkLst>
          <pc:docMk/>
          <pc:sldMk cId="3615759911" sldId="566"/>
        </pc:sldMkLst>
        <pc:spChg chg="mod">
          <ac:chgData name="Cong, Cong (cc2cm)" userId="S::cc2cm@virginia.edu::f07c910d-2f81-4213-8697-fa8eb7446fa4" providerId="AD" clId="Web-{52241EBA-2436-0E29-E65D-074A301F5209}" dt="2019-08-01T11:48:34.149" v="15" actId="20577"/>
          <ac:spMkLst>
            <pc:docMk/>
            <pc:sldMk cId="3615759911" sldId="566"/>
            <ac:spMk id="2" creationId="{BBF9F113-0163-49FC-92C7-4531B406479F}"/>
          </ac:spMkLst>
        </pc:spChg>
        <pc:spChg chg="mod">
          <ac:chgData name="Cong, Cong (cc2cm)" userId="S::cc2cm@virginia.edu::f07c910d-2f81-4213-8697-fa8eb7446fa4" providerId="AD" clId="Web-{52241EBA-2436-0E29-E65D-074A301F5209}" dt="2019-08-01T11:48:45.040" v="21" actId="14100"/>
          <ac:spMkLst>
            <pc:docMk/>
            <pc:sldMk cId="3615759911" sldId="566"/>
            <ac:spMk id="7" creationId="{D55E85C5-C53C-4407-855A-4980CD1E4B7B}"/>
          </ac:spMkLst>
        </pc:spChg>
        <pc:picChg chg="mod">
          <ac:chgData name="Cong, Cong (cc2cm)" userId="S::cc2cm@virginia.edu::f07c910d-2f81-4213-8697-fa8eb7446fa4" providerId="AD" clId="Web-{52241EBA-2436-0E29-E65D-074A301F5209}" dt="2019-08-01T11:46:50.692" v="11" actId="1076"/>
          <ac:picMkLst>
            <pc:docMk/>
            <pc:sldMk cId="3615759911" sldId="566"/>
            <ac:picMk id="3" creationId="{F7DEC8D2-F73C-4B96-BA25-12CCF9209D24}"/>
          </ac:picMkLst>
        </pc:picChg>
        <pc:cxnChg chg="mod">
          <ac:chgData name="Cong, Cong (cc2cm)" userId="S::cc2cm@virginia.edu::f07c910d-2f81-4213-8697-fa8eb7446fa4" providerId="AD" clId="Web-{52241EBA-2436-0E29-E65D-074A301F5209}" dt="2019-08-01T11:47:20.724" v="12" actId="14100"/>
          <ac:cxnSpMkLst>
            <pc:docMk/>
            <pc:sldMk cId="3615759911" sldId="566"/>
            <ac:cxnSpMk id="6" creationId="{FD5E3E1F-7AA3-4D04-89DD-5D473766F943}"/>
          </ac:cxnSpMkLst>
        </pc:cxnChg>
      </pc:sldChg>
    </pc:docChg>
  </pc:docChgLst>
  <pc:docChgLst>
    <pc:chgData name="Pocinki, Allegra (ap3xx)" userId="S::ap3xx@virginia.edu::c73fc737-9d1e-4dad-ba56-800ecea05c40" providerId="AD" clId="Web-{D399225B-C723-E8D7-1C5D-1163574903CC}"/>
    <pc:docChg chg="addSld delSld modSld">
      <pc:chgData name="Pocinki, Allegra (ap3xx)" userId="S::ap3xx@virginia.edu::c73fc737-9d1e-4dad-ba56-800ecea05c40" providerId="AD" clId="Web-{D399225B-C723-E8D7-1C5D-1163574903CC}" dt="2019-06-27T20:32:36.107" v="423"/>
      <pc:docMkLst>
        <pc:docMk/>
      </pc:docMkLst>
      <pc:sldMasterChg chg="addSldLayout">
        <pc:chgData name="Pocinki, Allegra (ap3xx)" userId="S::ap3xx@virginia.edu::c73fc737-9d1e-4dad-ba56-800ecea05c40" providerId="AD" clId="Web-{D399225B-C723-E8D7-1C5D-1163574903CC}" dt="2019-06-27T20:03:16.393" v="4"/>
        <pc:sldMasterMkLst>
          <pc:docMk/>
          <pc:sldMasterMk cId="1735567757" sldId="2147483652"/>
        </pc:sldMasterMkLst>
        <pc:sldLayoutChg chg="add replId">
          <pc:chgData name="Pocinki, Allegra (ap3xx)" userId="S::ap3xx@virginia.edu::c73fc737-9d1e-4dad-ba56-800ecea05c40" providerId="AD" clId="Web-{D399225B-C723-E8D7-1C5D-1163574903CC}" dt="2019-06-27T20:03:16.393" v="4"/>
          <pc:sldLayoutMkLst>
            <pc:docMk/>
            <pc:sldMasterMk cId="1735567757" sldId="2147483652"/>
            <pc:sldLayoutMk cId="3877536068" sldId="2147483693"/>
          </pc:sldLayoutMkLst>
        </pc:sldLayoutChg>
      </pc:sldMasterChg>
      <pc:sldMasterChg chg="addSldLayout delSldLayout">
        <pc:chgData name="Pocinki, Allegra (ap3xx)" userId="S::ap3xx@virginia.edu::c73fc737-9d1e-4dad-ba56-800ecea05c40" providerId="AD" clId="Web-{D399225B-C723-E8D7-1C5D-1163574903CC}" dt="2019-06-27T20:31:37.606" v="371"/>
        <pc:sldMasterMkLst>
          <pc:docMk/>
          <pc:sldMasterMk cId="587998656" sldId="2147483664"/>
        </pc:sldMasterMkLst>
      </pc:sldMasterChg>
    </pc:docChg>
  </pc:docChgLst>
  <pc:docChgLst>
    <pc:chgData name="Korkmaz, Gizem (gk8yj)" userId="S::gk8yj@virginia.edu::a3021717-695e-41c9-8d4c-e599a2aec0eb" providerId="AD" clId="Web-{662C442C-1079-1872-0110-135E8BBF728A}"/>
    <pc:docChg chg="modSld sldOrd">
      <pc:chgData name="Korkmaz, Gizem (gk8yj)" userId="S::gk8yj@virginia.edu::a3021717-695e-41c9-8d4c-e599a2aec0eb" providerId="AD" clId="Web-{662C442C-1079-1872-0110-135E8BBF728A}" dt="2019-07-30T14:58:25.648" v="350"/>
      <pc:docMkLst>
        <pc:docMk/>
      </pc:docMkLst>
      <pc:sldChg chg="modSp">
        <pc:chgData name="Korkmaz, Gizem (gk8yj)" userId="S::gk8yj@virginia.edu::a3021717-695e-41c9-8d4c-e599a2aec0eb" providerId="AD" clId="Web-{662C442C-1079-1872-0110-135E8BBF728A}" dt="2019-07-30T13:54:13.673" v="6" actId="20577"/>
        <pc:sldMkLst>
          <pc:docMk/>
          <pc:sldMk cId="1301978882" sldId="258"/>
        </pc:sldMkLst>
        <pc:spChg chg="mod">
          <ac:chgData name="Korkmaz, Gizem (gk8yj)" userId="S::gk8yj@virginia.edu::a3021717-695e-41c9-8d4c-e599a2aec0eb" providerId="AD" clId="Web-{662C442C-1079-1872-0110-135E8BBF728A}" dt="2019-07-30T13:54:13.673" v="6" actId="20577"/>
          <ac:spMkLst>
            <pc:docMk/>
            <pc:sldMk cId="1301978882" sldId="258"/>
            <ac:spMk id="4" creationId="{695C6E70-55B7-804E-9019-4306EE3AFEBC}"/>
          </ac:spMkLst>
        </pc:spChg>
      </pc:sldChg>
      <pc:sldChg chg="modSp">
        <pc:chgData name="Korkmaz, Gizem (gk8yj)" userId="S::gk8yj@virginia.edu::a3021717-695e-41c9-8d4c-e599a2aec0eb" providerId="AD" clId="Web-{662C442C-1079-1872-0110-135E8BBF728A}" dt="2019-07-30T14:02:45.889" v="74" actId="20577"/>
        <pc:sldMkLst>
          <pc:docMk/>
          <pc:sldMk cId="2452256809" sldId="537"/>
        </pc:sldMkLst>
        <pc:spChg chg="mod">
          <ac:chgData name="Korkmaz, Gizem (gk8yj)" userId="S::gk8yj@virginia.edu::a3021717-695e-41c9-8d4c-e599a2aec0eb" providerId="AD" clId="Web-{662C442C-1079-1872-0110-135E8BBF728A}" dt="2019-07-30T14:02:45.889" v="74" actId="20577"/>
          <ac:spMkLst>
            <pc:docMk/>
            <pc:sldMk cId="2452256809" sldId="537"/>
            <ac:spMk id="3" creationId="{5CB815F9-32AE-4AAC-AF41-8D4E16739340}"/>
          </ac:spMkLst>
        </pc:spChg>
      </pc:sldChg>
      <pc:sldChg chg="modSp">
        <pc:chgData name="Korkmaz, Gizem (gk8yj)" userId="S::gk8yj@virginia.edu::a3021717-695e-41c9-8d4c-e599a2aec0eb" providerId="AD" clId="Web-{662C442C-1079-1872-0110-135E8BBF728A}" dt="2019-07-30T13:54:43.611" v="7" actId="1076"/>
        <pc:sldMkLst>
          <pc:docMk/>
          <pc:sldMk cId="1003277565" sldId="540"/>
        </pc:sldMkLst>
        <pc:spChg chg="mod">
          <ac:chgData name="Korkmaz, Gizem (gk8yj)" userId="S::gk8yj@virginia.edu::a3021717-695e-41c9-8d4c-e599a2aec0eb" providerId="AD" clId="Web-{662C442C-1079-1872-0110-135E8BBF728A}" dt="2019-07-30T13:54:43.611" v="7" actId="1076"/>
          <ac:spMkLst>
            <pc:docMk/>
            <pc:sldMk cId="1003277565" sldId="540"/>
            <ac:spMk id="3" creationId="{00000000-0000-0000-0000-000000000000}"/>
          </ac:spMkLst>
        </pc:spChg>
      </pc:sldChg>
      <pc:sldChg chg="modSp modNotes">
        <pc:chgData name="Korkmaz, Gizem (gk8yj)" userId="S::gk8yj@virginia.edu::a3021717-695e-41c9-8d4c-e599a2aec0eb" providerId="AD" clId="Web-{662C442C-1079-1872-0110-135E8BBF728A}" dt="2019-07-30T14:30:52.026" v="151"/>
        <pc:sldMkLst>
          <pc:docMk/>
          <pc:sldMk cId="1789148449" sldId="542"/>
        </pc:sldMkLst>
        <pc:spChg chg="mod">
          <ac:chgData name="Korkmaz, Gizem (gk8yj)" userId="S::gk8yj@virginia.edu::a3021717-695e-41c9-8d4c-e599a2aec0eb" providerId="AD" clId="Web-{662C442C-1079-1872-0110-135E8BBF728A}" dt="2019-07-30T14:03:57.391" v="77" actId="20577"/>
          <ac:spMkLst>
            <pc:docMk/>
            <pc:sldMk cId="1789148449" sldId="542"/>
            <ac:spMk id="9" creationId="{AB421765-01BC-4A41-BED7-F1AA7E5BF7EC}"/>
          </ac:spMkLst>
        </pc:spChg>
        <pc:spChg chg="mod">
          <ac:chgData name="Korkmaz, Gizem (gk8yj)" userId="S::gk8yj@virginia.edu::a3021717-695e-41c9-8d4c-e599a2aec0eb" providerId="AD" clId="Web-{662C442C-1079-1872-0110-135E8BBF728A}" dt="2019-07-30T14:06:35.505" v="131" actId="20577"/>
          <ac:spMkLst>
            <pc:docMk/>
            <pc:sldMk cId="1789148449" sldId="542"/>
            <ac:spMk id="10" creationId="{54376FBC-2A9B-4562-88CE-00A1778EBD2E}"/>
          </ac:spMkLst>
        </pc:spChg>
      </pc:sldChg>
      <pc:sldChg chg="addSp modSp ord">
        <pc:chgData name="Korkmaz, Gizem (gk8yj)" userId="S::gk8yj@virginia.edu::a3021717-695e-41c9-8d4c-e599a2aec0eb" providerId="AD" clId="Web-{662C442C-1079-1872-0110-135E8BBF728A}" dt="2019-07-30T14:00:22.573" v="60" actId="20577"/>
        <pc:sldMkLst>
          <pc:docMk/>
          <pc:sldMk cId="992304955" sldId="543"/>
        </pc:sldMkLst>
        <pc:spChg chg="mod">
          <ac:chgData name="Korkmaz, Gizem (gk8yj)" userId="S::gk8yj@virginia.edu::a3021717-695e-41c9-8d4c-e599a2aec0eb" providerId="AD" clId="Web-{662C442C-1079-1872-0110-135E8BBF728A}" dt="2019-07-30T13:58:16.116" v="15" actId="1076"/>
          <ac:spMkLst>
            <pc:docMk/>
            <pc:sldMk cId="992304955" sldId="543"/>
            <ac:spMk id="3" creationId="{00000000-0000-0000-0000-000000000000}"/>
          </ac:spMkLst>
        </pc:spChg>
        <pc:spChg chg="add mod">
          <ac:chgData name="Korkmaz, Gizem (gk8yj)" userId="S::gk8yj@virginia.edu::a3021717-695e-41c9-8d4c-e599a2aec0eb" providerId="AD" clId="Web-{662C442C-1079-1872-0110-135E8BBF728A}" dt="2019-07-30T14:00:22.573" v="60" actId="20577"/>
          <ac:spMkLst>
            <pc:docMk/>
            <pc:sldMk cId="992304955" sldId="543"/>
            <ac:spMk id="5" creationId="{0EDC22B2-C4A2-45CC-B0B8-B22286ECACB9}"/>
          </ac:spMkLst>
        </pc:spChg>
        <pc:picChg chg="mod">
          <ac:chgData name="Korkmaz, Gizem (gk8yj)" userId="S::gk8yj@virginia.edu::a3021717-695e-41c9-8d4c-e599a2aec0eb" providerId="AD" clId="Web-{662C442C-1079-1872-0110-135E8BBF728A}" dt="2019-07-30T13:59:34.634" v="56" actId="1076"/>
          <ac:picMkLst>
            <pc:docMk/>
            <pc:sldMk cId="992304955" sldId="543"/>
            <ac:picMk id="6" creationId="{CFDC048B-06D2-4E46-A560-CC13AC92A8DA}"/>
          </ac:picMkLst>
        </pc:picChg>
      </pc:sldChg>
      <pc:sldChg chg="modNotes">
        <pc:chgData name="Korkmaz, Gizem (gk8yj)" userId="S::gk8yj@virginia.edu::a3021717-695e-41c9-8d4c-e599a2aec0eb" providerId="AD" clId="Web-{662C442C-1079-1872-0110-135E8BBF728A}" dt="2019-07-30T14:34:42.784" v="165"/>
        <pc:sldMkLst>
          <pc:docMk/>
          <pc:sldMk cId="3714043385" sldId="554"/>
        </pc:sldMkLst>
      </pc:sldChg>
      <pc:sldChg chg="modNotes">
        <pc:chgData name="Korkmaz, Gizem (gk8yj)" userId="S::gk8yj@virginia.edu::a3021717-695e-41c9-8d4c-e599a2aec0eb" providerId="AD" clId="Web-{662C442C-1079-1872-0110-135E8BBF728A}" dt="2019-07-30T14:58:25.648" v="350"/>
        <pc:sldMkLst>
          <pc:docMk/>
          <pc:sldMk cId="1310781989" sldId="556"/>
        </pc:sldMkLst>
      </pc:sldChg>
      <pc:sldChg chg="modNotes">
        <pc:chgData name="Korkmaz, Gizem (gk8yj)" userId="S::gk8yj@virginia.edu::a3021717-695e-41c9-8d4c-e599a2aec0eb" providerId="AD" clId="Web-{662C442C-1079-1872-0110-135E8BBF728A}" dt="2019-07-30T14:44:48.025" v="197"/>
        <pc:sldMkLst>
          <pc:docMk/>
          <pc:sldMk cId="2978160672" sldId="561"/>
        </pc:sldMkLst>
      </pc:sldChg>
      <pc:sldChg chg="modNotes">
        <pc:chgData name="Korkmaz, Gizem (gk8yj)" userId="S::gk8yj@virginia.edu::a3021717-695e-41c9-8d4c-e599a2aec0eb" providerId="AD" clId="Web-{662C442C-1079-1872-0110-135E8BBF728A}" dt="2019-07-30T14:52:17.791" v="264"/>
        <pc:sldMkLst>
          <pc:docMk/>
          <pc:sldMk cId="3615759911" sldId="566"/>
        </pc:sldMkLst>
      </pc:sldChg>
    </pc:docChg>
  </pc:docChgLst>
  <pc:docChgLst>
    <pc:chgData name="Shipp, Stephanie S. (sss5sc)" userId="S::sss5sc@virginia.edu::32ad11e2-6e98-46b4-87f4-a31b3ad2ebba" providerId="AD" clId="Web-{E0104A41-919F-6576-1191-E2289646C98A}"/>
    <pc:docChg chg="modSld">
      <pc:chgData name="Shipp, Stephanie S. (sss5sc)" userId="S::sss5sc@virginia.edu::32ad11e2-6e98-46b4-87f4-a31b3ad2ebba" providerId="AD" clId="Web-{E0104A41-919F-6576-1191-E2289646C98A}" dt="2019-07-02T08:49:49.366" v="12" actId="20577"/>
      <pc:docMkLst>
        <pc:docMk/>
      </pc:docMkLst>
    </pc:docChg>
  </pc:docChgLst>
  <pc:docChgLst>
    <pc:chgData name="Fowers, Alyssa (af5ug)" userId="S::af5ug@virginia.edu::c3a37977-17ff-41a0-ad75-fd916179f175" providerId="AD" clId="Web-{EAE35049-698A-F2A2-C933-4D3904DD818E}"/>
    <pc:docChg chg="addSld">
      <pc:chgData name="Fowers, Alyssa (af5ug)" userId="S::af5ug@virginia.edu::c3a37977-17ff-41a0-ad75-fd916179f175" providerId="AD" clId="Web-{EAE35049-698A-F2A2-C933-4D3904DD818E}" dt="2019-06-27T20:31:53.455" v="23"/>
      <pc:docMkLst>
        <pc:docMk/>
      </pc:docMkLst>
      <pc:sldMasterChg chg="addSldLayout">
        <pc:chgData name="Fowers, Alyssa (af5ug)" userId="S::af5ug@virginia.edu::c3a37977-17ff-41a0-ad75-fd916179f175" providerId="AD" clId="Web-{EAE35049-698A-F2A2-C933-4D3904DD818E}" dt="2019-06-27T20:31:50.768" v="3"/>
        <pc:sldMasterMkLst>
          <pc:docMk/>
          <pc:sldMasterMk cId="1735567757" sldId="2147483652"/>
        </pc:sldMasterMkLst>
        <pc:sldLayoutChg chg="add">
          <pc:chgData name="Fowers, Alyssa (af5ug)" userId="S::af5ug@virginia.edu::c3a37977-17ff-41a0-ad75-fd916179f175" providerId="AD" clId="Web-{EAE35049-698A-F2A2-C933-4D3904DD818E}" dt="2019-06-27T20:31:50.768" v="3"/>
          <pc:sldLayoutMkLst>
            <pc:docMk/>
            <pc:sldMasterMk cId="1735567757" sldId="2147483652"/>
            <pc:sldLayoutMk cId="3549004452" sldId="2147483694"/>
          </pc:sldLayoutMkLst>
        </pc:sldLayoutChg>
      </pc:sldMasterChg>
    </pc:docChg>
  </pc:docChgLst>
  <pc:docChgLst>
    <pc:chgData name="Cong, Cong (cc2cm)" userId="S::cc2cm@virginia.edu::f07c910d-2f81-4213-8697-fa8eb7446fa4" providerId="AD" clId="Web-{F0487078-393F-8F7F-0115-D6D860965428}"/>
    <pc:docChg chg="addSld delSld modSld sldOrd">
      <pc:chgData name="Cong, Cong (cc2cm)" userId="S::cc2cm@virginia.edu::f07c910d-2f81-4213-8697-fa8eb7446fa4" providerId="AD" clId="Web-{F0487078-393F-8F7F-0115-D6D860965428}" dt="2019-07-31T20:40:49.400" v="240" actId="20577"/>
      <pc:docMkLst>
        <pc:docMk/>
      </pc:docMkLst>
      <pc:sldChg chg="addSp delSp modSp">
        <pc:chgData name="Cong, Cong (cc2cm)" userId="S::cc2cm@virginia.edu::f07c910d-2f81-4213-8697-fa8eb7446fa4" providerId="AD" clId="Web-{F0487078-393F-8F7F-0115-D6D860965428}" dt="2019-07-31T20:38:06.301" v="160"/>
        <pc:sldMkLst>
          <pc:docMk/>
          <pc:sldMk cId="1456187003" sldId="544"/>
        </pc:sldMkLst>
        <pc:picChg chg="add mod modCrop">
          <ac:chgData name="Cong, Cong (cc2cm)" userId="S::cc2cm@virginia.edu::f07c910d-2f81-4213-8697-fa8eb7446fa4" providerId="AD" clId="Web-{F0487078-393F-8F7F-0115-D6D860965428}" dt="2019-07-31T20:38:06.301" v="160"/>
          <ac:picMkLst>
            <pc:docMk/>
            <pc:sldMk cId="1456187003" sldId="544"/>
            <ac:picMk id="3" creationId="{D7AF6C9E-879E-484C-9D4B-B99077C511F4}"/>
          </ac:picMkLst>
        </pc:picChg>
        <pc:picChg chg="del">
          <ac:chgData name="Cong, Cong (cc2cm)" userId="S::cc2cm@virginia.edu::f07c910d-2f81-4213-8697-fa8eb7446fa4" providerId="AD" clId="Web-{F0487078-393F-8F7F-0115-D6D860965428}" dt="2019-07-31T20:37:35.737" v="153"/>
          <ac:picMkLst>
            <pc:docMk/>
            <pc:sldMk cId="1456187003" sldId="544"/>
            <ac:picMk id="19" creationId="{D93D3F37-2342-43D8-9799-35102FBDBA69}"/>
          </ac:picMkLst>
        </pc:picChg>
      </pc:sldChg>
      <pc:sldChg chg="modSp">
        <pc:chgData name="Cong, Cong (cc2cm)" userId="S::cc2cm@virginia.edu::f07c910d-2f81-4213-8697-fa8eb7446fa4" providerId="AD" clId="Web-{F0487078-393F-8F7F-0115-D6D860965428}" dt="2019-07-31T20:39:44.476" v="239" actId="1076"/>
        <pc:sldMkLst>
          <pc:docMk/>
          <pc:sldMk cId="1310781989" sldId="556"/>
        </pc:sldMkLst>
        <pc:spChg chg="mod">
          <ac:chgData name="Cong, Cong (cc2cm)" userId="S::cc2cm@virginia.edu::f07c910d-2f81-4213-8697-fa8eb7446fa4" providerId="AD" clId="Web-{F0487078-393F-8F7F-0115-D6D860965428}" dt="2019-07-31T20:39:44.476" v="239" actId="1076"/>
          <ac:spMkLst>
            <pc:docMk/>
            <pc:sldMk cId="1310781989" sldId="556"/>
            <ac:spMk id="9" creationId="{7715FAB7-2DC0-4CFE-87FB-8B126C0DA51A}"/>
          </ac:spMkLst>
        </pc:spChg>
        <pc:picChg chg="mod">
          <ac:chgData name="Cong, Cong (cc2cm)" userId="S::cc2cm@virginia.edu::f07c910d-2f81-4213-8697-fa8eb7446fa4" providerId="AD" clId="Web-{F0487078-393F-8F7F-0115-D6D860965428}" dt="2019-07-31T20:39:31.397" v="229" actId="1076"/>
          <ac:picMkLst>
            <pc:docMk/>
            <pc:sldMk cId="1310781989" sldId="556"/>
            <ac:picMk id="7" creationId="{F5FBC48F-4079-4694-BEA5-90BA57D486EC}"/>
          </ac:picMkLst>
        </pc:picChg>
      </pc:sldChg>
      <pc:sldChg chg="del">
        <pc:chgData name="Cong, Cong (cc2cm)" userId="S::cc2cm@virginia.edu::f07c910d-2f81-4213-8697-fa8eb7446fa4" providerId="AD" clId="Web-{F0487078-393F-8F7F-0115-D6D860965428}" dt="2019-07-31T18:47:26.354" v="23"/>
        <pc:sldMkLst>
          <pc:docMk/>
          <pc:sldMk cId="2499461495" sldId="558"/>
        </pc:sldMkLst>
      </pc:sldChg>
      <pc:sldChg chg="modSp ord">
        <pc:chgData name="Cong, Cong (cc2cm)" userId="S::cc2cm@virginia.edu::f07c910d-2f81-4213-8697-fa8eb7446fa4" providerId="AD" clId="Web-{F0487078-393F-8F7F-0115-D6D860965428}" dt="2019-07-31T20:40:49.400" v="240" actId="20577"/>
        <pc:sldMkLst>
          <pc:docMk/>
          <pc:sldMk cId="3677551907" sldId="559"/>
        </pc:sldMkLst>
        <pc:spChg chg="mod">
          <ac:chgData name="Cong, Cong (cc2cm)" userId="S::cc2cm@virginia.edu::f07c910d-2f81-4213-8697-fa8eb7446fa4" providerId="AD" clId="Web-{F0487078-393F-8F7F-0115-D6D860965428}" dt="2019-07-31T20:40:49.400" v="240" actId="20577"/>
          <ac:spMkLst>
            <pc:docMk/>
            <pc:sldMk cId="3677551907" sldId="559"/>
            <ac:spMk id="2" creationId="{0158A920-0EAE-4D7F-9B9D-898D43CDF1B5}"/>
          </ac:spMkLst>
        </pc:spChg>
      </pc:sldChg>
      <pc:sldChg chg="delSp del">
        <pc:chgData name="Cong, Cong (cc2cm)" userId="S::cc2cm@virginia.edu::f07c910d-2f81-4213-8697-fa8eb7446fa4" providerId="AD" clId="Web-{F0487078-393F-8F7F-0115-D6D860965428}" dt="2019-07-31T18:47:45.839" v="25"/>
        <pc:sldMkLst>
          <pc:docMk/>
          <pc:sldMk cId="3760990707" sldId="563"/>
        </pc:sldMkLst>
        <pc:picChg chg="del">
          <ac:chgData name="Cong, Cong (cc2cm)" userId="S::cc2cm@virginia.edu::f07c910d-2f81-4213-8697-fa8eb7446fa4" providerId="AD" clId="Web-{F0487078-393F-8F7F-0115-D6D860965428}" dt="2019-07-31T18:47:37.276" v="24"/>
          <ac:picMkLst>
            <pc:docMk/>
            <pc:sldMk cId="3760990707" sldId="563"/>
            <ac:picMk id="5" creationId="{C27B89FF-5E9D-4C40-812B-D5F4BC498DE6}"/>
          </ac:picMkLst>
        </pc:picChg>
      </pc:sldChg>
      <pc:sldChg chg="addSp modSp">
        <pc:chgData name="Cong, Cong (cc2cm)" userId="S::cc2cm@virginia.edu::f07c910d-2f81-4213-8697-fa8eb7446fa4" providerId="AD" clId="Web-{F0487078-393F-8F7F-0115-D6D860965428}" dt="2019-07-31T20:39:15.100" v="227"/>
        <pc:sldMkLst>
          <pc:docMk/>
          <pc:sldMk cId="2530700599" sldId="565"/>
        </pc:sldMkLst>
        <pc:spChg chg="add mod">
          <ac:chgData name="Cong, Cong (cc2cm)" userId="S::cc2cm@virginia.edu::f07c910d-2f81-4213-8697-fa8eb7446fa4" providerId="AD" clId="Web-{F0487078-393F-8F7F-0115-D6D860965428}" dt="2019-07-31T20:39:15.100" v="227"/>
          <ac:spMkLst>
            <pc:docMk/>
            <pc:sldMk cId="2530700599" sldId="565"/>
            <ac:spMk id="3" creationId="{75569DA7-5A26-419C-A75A-A72B306ED41B}"/>
          </ac:spMkLst>
        </pc:spChg>
      </pc:sldChg>
      <pc:sldChg chg="addSp delSp modSp">
        <pc:chgData name="Cong, Cong (cc2cm)" userId="S::cc2cm@virginia.edu::f07c910d-2f81-4213-8697-fa8eb7446fa4" providerId="AD" clId="Web-{F0487078-393F-8F7F-0115-D6D860965428}" dt="2019-07-31T19:49:03.782" v="152"/>
        <pc:sldMkLst>
          <pc:docMk/>
          <pc:sldMk cId="3615759911" sldId="566"/>
        </pc:sldMkLst>
        <pc:spChg chg="mod">
          <ac:chgData name="Cong, Cong (cc2cm)" userId="S::cc2cm@virginia.edu::f07c910d-2f81-4213-8697-fa8eb7446fa4" providerId="AD" clId="Web-{F0487078-393F-8F7F-0115-D6D860965428}" dt="2019-07-31T19:47:39.844" v="136" actId="1076"/>
          <ac:spMkLst>
            <pc:docMk/>
            <pc:sldMk cId="3615759911" sldId="566"/>
            <ac:spMk id="2" creationId="{BBF9F113-0163-49FC-92C7-4531B406479F}"/>
          </ac:spMkLst>
        </pc:spChg>
        <pc:spChg chg="del">
          <ac:chgData name="Cong, Cong (cc2cm)" userId="S::cc2cm@virginia.edu::f07c910d-2f81-4213-8697-fa8eb7446fa4" providerId="AD" clId="Web-{F0487078-393F-8F7F-0115-D6D860965428}" dt="2019-07-31T18:48:03.996" v="27"/>
          <ac:spMkLst>
            <pc:docMk/>
            <pc:sldMk cId="3615759911" sldId="566"/>
            <ac:spMk id="3" creationId="{B867DEC2-EA32-4E24-8C84-02C2F8EF5AC4}"/>
          </ac:spMkLst>
        </pc:spChg>
        <pc:spChg chg="add mod">
          <ac:chgData name="Cong, Cong (cc2cm)" userId="S::cc2cm@virginia.edu::f07c910d-2f81-4213-8697-fa8eb7446fa4" providerId="AD" clId="Web-{F0487078-393F-8F7F-0115-D6D860965428}" dt="2019-07-31T19:47:59.641" v="146" actId="20577"/>
          <ac:spMkLst>
            <pc:docMk/>
            <pc:sldMk cId="3615759911" sldId="566"/>
            <ac:spMk id="7" creationId="{D55E85C5-C53C-4407-855A-4980CD1E4B7B}"/>
          </ac:spMkLst>
        </pc:spChg>
        <pc:spChg chg="del mod">
          <ac:chgData name="Cong, Cong (cc2cm)" userId="S::cc2cm@virginia.edu::f07c910d-2f81-4213-8697-fa8eb7446fa4" providerId="AD" clId="Web-{F0487078-393F-8F7F-0115-D6D860965428}" dt="2019-07-31T19:43:38.782" v="42"/>
          <ac:spMkLst>
            <pc:docMk/>
            <pc:sldMk cId="3615759911" sldId="566"/>
            <ac:spMk id="10" creationId="{1A4F8B56-0132-4A70-94ED-64D32968F7A9}"/>
          </ac:spMkLst>
        </pc:spChg>
        <pc:spChg chg="del">
          <ac:chgData name="Cong, Cong (cc2cm)" userId="S::cc2cm@virginia.edu::f07c910d-2f81-4213-8697-fa8eb7446fa4" providerId="AD" clId="Web-{F0487078-393F-8F7F-0115-D6D860965428}" dt="2019-07-31T18:48:05.934" v="29"/>
          <ac:spMkLst>
            <pc:docMk/>
            <pc:sldMk cId="3615759911" sldId="566"/>
            <ac:spMk id="13" creationId="{61C1F122-9514-41C3-BE49-5BD227B99969}"/>
          </ac:spMkLst>
        </pc:spChg>
        <pc:spChg chg="del">
          <ac:chgData name="Cong, Cong (cc2cm)" userId="S::cc2cm@virginia.edu::f07c910d-2f81-4213-8697-fa8eb7446fa4" providerId="AD" clId="Web-{F0487078-393F-8F7F-0115-D6D860965428}" dt="2019-07-31T19:43:20.923" v="37"/>
          <ac:spMkLst>
            <pc:docMk/>
            <pc:sldMk cId="3615759911" sldId="566"/>
            <ac:spMk id="14" creationId="{C63F65F4-2D0A-476E-AE31-8DB4824FC608}"/>
          </ac:spMkLst>
        </pc:spChg>
        <pc:picChg chg="add mod">
          <ac:chgData name="Cong, Cong (cc2cm)" userId="S::cc2cm@virginia.edu::f07c910d-2f81-4213-8697-fa8eb7446fa4" providerId="AD" clId="Web-{F0487078-393F-8F7F-0115-D6D860965428}" dt="2019-07-31T19:47:33.565" v="135" actId="14100"/>
          <ac:picMkLst>
            <pc:docMk/>
            <pc:sldMk cId="3615759911" sldId="566"/>
            <ac:picMk id="3" creationId="{F7DEC8D2-F73C-4B96-BA25-12CCF9209D24}"/>
          </ac:picMkLst>
        </pc:picChg>
        <pc:picChg chg="del">
          <ac:chgData name="Cong, Cong (cc2cm)" userId="S::cc2cm@virginia.edu::f07c910d-2f81-4213-8697-fa8eb7446fa4" providerId="AD" clId="Web-{F0487078-393F-8F7F-0115-D6D860965428}" dt="2019-07-31T18:48:04.200" v="28"/>
          <ac:picMkLst>
            <pc:docMk/>
            <pc:sldMk cId="3615759911" sldId="566"/>
            <ac:picMk id="5" creationId="{3D9DB293-93F6-4267-857D-C224DE7A6FFD}"/>
          </ac:picMkLst>
        </pc:picChg>
        <pc:picChg chg="del">
          <ac:chgData name="Cong, Cong (cc2cm)" userId="S::cc2cm@virginia.edu::f07c910d-2f81-4213-8697-fa8eb7446fa4" providerId="AD" clId="Web-{F0487078-393F-8F7F-0115-D6D860965428}" dt="2019-07-31T19:43:20.814" v="36"/>
          <ac:picMkLst>
            <pc:docMk/>
            <pc:sldMk cId="3615759911" sldId="566"/>
            <ac:picMk id="11" creationId="{4AC2F0B8-CBB7-4434-817E-E162E09058F9}"/>
          </ac:picMkLst>
        </pc:picChg>
        <pc:cxnChg chg="add mod">
          <ac:chgData name="Cong, Cong (cc2cm)" userId="S::cc2cm@virginia.edu::f07c910d-2f81-4213-8697-fa8eb7446fa4" providerId="AD" clId="Web-{F0487078-393F-8F7F-0115-D6D860965428}" dt="2019-07-31T19:49:03.782" v="152"/>
          <ac:cxnSpMkLst>
            <pc:docMk/>
            <pc:sldMk cId="3615759911" sldId="566"/>
            <ac:cxnSpMk id="6" creationId="{FD5E3E1F-7AA3-4D04-89DD-5D473766F943}"/>
          </ac:cxnSpMkLst>
        </pc:cxnChg>
      </pc:sldChg>
      <pc:sldChg chg="addSp modSp new">
        <pc:chgData name="Cong, Cong (cc2cm)" userId="S::cc2cm@virginia.edu::f07c910d-2f81-4213-8697-fa8eb7446fa4" providerId="AD" clId="Web-{F0487078-393F-8F7F-0115-D6D860965428}" dt="2019-07-31T18:47:13.463" v="22" actId="1076"/>
        <pc:sldMkLst>
          <pc:docMk/>
          <pc:sldMk cId="3617614105" sldId="568"/>
        </pc:sldMkLst>
        <pc:spChg chg="mod">
          <ac:chgData name="Cong, Cong (cc2cm)" userId="S::cc2cm@virginia.edu::f07c910d-2f81-4213-8697-fa8eb7446fa4" providerId="AD" clId="Web-{F0487078-393F-8F7F-0115-D6D860965428}" dt="2019-07-31T18:47:11.447" v="20" actId="1076"/>
          <ac:spMkLst>
            <pc:docMk/>
            <pc:sldMk cId="3617614105" sldId="568"/>
            <ac:spMk id="2" creationId="{CE42DB15-016D-4131-8F81-7650F46A769A}"/>
          </ac:spMkLst>
        </pc:spChg>
        <pc:spChg chg="mod">
          <ac:chgData name="Cong, Cong (cc2cm)" userId="S::cc2cm@virginia.edu::f07c910d-2f81-4213-8697-fa8eb7446fa4" providerId="AD" clId="Web-{F0487078-393F-8F7F-0115-D6D860965428}" dt="2019-07-31T18:47:11.463" v="21" actId="1076"/>
          <ac:spMkLst>
            <pc:docMk/>
            <pc:sldMk cId="3617614105" sldId="568"/>
            <ac:spMk id="3" creationId="{8D120249-EF53-4868-9F0A-A95FEF18AA63}"/>
          </ac:spMkLst>
        </pc:spChg>
        <pc:picChg chg="add mod">
          <ac:chgData name="Cong, Cong (cc2cm)" userId="S::cc2cm@virginia.edu::f07c910d-2f81-4213-8697-fa8eb7446fa4" providerId="AD" clId="Web-{F0487078-393F-8F7F-0115-D6D860965428}" dt="2019-07-31T18:47:13.463" v="22" actId="1076"/>
          <ac:picMkLst>
            <pc:docMk/>
            <pc:sldMk cId="3617614105" sldId="568"/>
            <ac:picMk id="5" creationId="{4E90F4B2-365C-491D-87F5-003CE1F5D767}"/>
          </ac:picMkLst>
        </pc:picChg>
      </pc:sldChg>
    </pc:docChg>
  </pc:docChgLst>
  <pc:docChgLst>
    <pc:chgData name="Sawhney, Raghav (rs7te)" userId="S::rs7te@virginia.edu::5fd2584d-5822-4094-96f9-28484473c3bc" providerId="AD" clId="Web-{A01DE965-90B2-1A33-C181-DD8DBECCFBB1}"/>
    <pc:docChg chg="modSld">
      <pc:chgData name="Sawhney, Raghav (rs7te)" userId="S::rs7te@virginia.edu::5fd2584d-5822-4094-96f9-28484473c3bc" providerId="AD" clId="Web-{A01DE965-90B2-1A33-C181-DD8DBECCFBB1}" dt="2019-06-28T12:46:07.044" v="13" actId="1076"/>
      <pc:docMkLst>
        <pc:docMk/>
      </pc:docMkLst>
    </pc:docChg>
  </pc:docChgLst>
  <pc:docChgLst>
    <pc:chgData name="Savchyn, Kateryna (ks6pn)" userId="S::ks6pn@virginia.edu::f2b13eca-cc72-43ed-8a7d-4002d429b3ab" providerId="AD" clId="Web-{7AE38422-BE30-63EC-2D73-66FF294D7410}"/>
    <pc:docChg chg="addSld delSld modSld">
      <pc:chgData name="Savchyn, Kateryna (ks6pn)" userId="S::ks6pn@virginia.edu::f2b13eca-cc72-43ed-8a7d-4002d429b3ab" providerId="AD" clId="Web-{7AE38422-BE30-63EC-2D73-66FF294D7410}" dt="2019-06-26T13:52:56.058" v="418"/>
      <pc:docMkLst>
        <pc:docMk/>
      </pc:docMkLst>
    </pc:docChg>
  </pc:docChgLst>
  <pc:docChgLst>
    <pc:chgData clId="Web-{B56F54F2-4DBF-5D84-042B-F0820D5726BA}"/>
    <pc:docChg chg="modSld">
      <pc:chgData name="" userId="" providerId="" clId="Web-{B56F54F2-4DBF-5D84-042B-F0820D5726BA}" dt="2019-06-24T20:22:33.573" v="1"/>
      <pc:docMkLst>
        <pc:docMk/>
      </pc:docMkLst>
    </pc:docChg>
  </pc:docChgLst>
  <pc:docChgLst>
    <pc:chgData name="Halewicz, Victoria (vh5dg)" userId="S::vh5dg@virginia.edu::2ae6ed1a-7c53-4362-8178-cf5229d9c960" providerId="AD" clId="Web-{ECEF758E-7AF4-13CB-EEA0-9C17D80A0408}"/>
    <pc:docChg chg="modSld">
      <pc:chgData name="Halewicz, Victoria (vh5dg)" userId="S::vh5dg@virginia.edu::2ae6ed1a-7c53-4362-8178-cf5229d9c960" providerId="AD" clId="Web-{ECEF758E-7AF4-13CB-EEA0-9C17D80A0408}" dt="2019-06-28T13:24:13.060" v="111" actId="1076"/>
      <pc:docMkLst>
        <pc:docMk/>
      </pc:docMkLst>
    </pc:docChg>
  </pc:docChgLst>
  <pc:docChgLst>
    <pc:chgData name="Savchyn, Kateryna (ks6pn)" userId="S::ks6pn@virginia.edu::f2b13eca-cc72-43ed-8a7d-4002d429b3ab" providerId="AD" clId="Web-{44445317-DA06-F017-C60C-EF74552A0463}"/>
    <pc:docChg chg="modSld">
      <pc:chgData name="Savchyn, Kateryna (ks6pn)" userId="S::ks6pn@virginia.edu::f2b13eca-cc72-43ed-8a7d-4002d429b3ab" providerId="AD" clId="Web-{44445317-DA06-F017-C60C-EF74552A0463}" dt="2019-06-26T11:52:30.591" v="55" actId="1076"/>
      <pc:docMkLst>
        <pc:docMk/>
      </pc:docMkLst>
    </pc:docChg>
  </pc:docChgLst>
  <pc:docChgLst>
    <pc:chgData name="Isch, Calvin (ci3uz)" userId="S::ci3uz@virginia.edu::d1b8b1a6-b223-4c78-a3de-e3d4ac8ab098" providerId="AD" clId="Web-{E901DCA4-D2F0-7BF2-7CFC-20D44221EF8D}"/>
    <pc:docChg chg="modSld sldOrd">
      <pc:chgData name="Isch, Calvin (ci3uz)" userId="S::ci3uz@virginia.edu::d1b8b1a6-b223-4c78-a3de-e3d4ac8ab098" providerId="AD" clId="Web-{E901DCA4-D2F0-7BF2-7CFC-20D44221EF8D}" dt="2019-07-29T19:18:29.903" v="40"/>
      <pc:docMkLst>
        <pc:docMk/>
      </pc:docMkLst>
      <pc:sldChg chg="modSp ord">
        <pc:chgData name="Isch, Calvin (ci3uz)" userId="S::ci3uz@virginia.edu::d1b8b1a6-b223-4c78-a3de-e3d4ac8ab098" providerId="AD" clId="Web-{E901DCA4-D2F0-7BF2-7CFC-20D44221EF8D}" dt="2019-07-29T19:18:12.887" v="38"/>
        <pc:sldMkLst>
          <pc:docMk/>
          <pc:sldMk cId="1301978882" sldId="258"/>
        </pc:sldMkLst>
        <pc:spChg chg="mod">
          <ac:chgData name="Isch, Calvin (ci3uz)" userId="S::ci3uz@virginia.edu::d1b8b1a6-b223-4c78-a3de-e3d4ac8ab098" providerId="AD" clId="Web-{E901DCA4-D2F0-7BF2-7CFC-20D44221EF8D}" dt="2019-07-29T19:15:57.277" v="2" actId="20577"/>
          <ac:spMkLst>
            <pc:docMk/>
            <pc:sldMk cId="1301978882" sldId="258"/>
            <ac:spMk id="3" creationId="{00000000-0000-0000-0000-000000000000}"/>
          </ac:spMkLst>
        </pc:spChg>
      </pc:sldChg>
      <pc:sldChg chg="addSp delSp modSp">
        <pc:chgData name="Isch, Calvin (ci3uz)" userId="S::ci3uz@virginia.edu::d1b8b1a6-b223-4c78-a3de-e3d4ac8ab098" providerId="AD" clId="Web-{E901DCA4-D2F0-7BF2-7CFC-20D44221EF8D}" dt="2019-07-29T19:17:49.527" v="35" actId="20577"/>
        <pc:sldMkLst>
          <pc:docMk/>
          <pc:sldMk cId="2452256809" sldId="537"/>
        </pc:sldMkLst>
        <pc:spChg chg="mod">
          <ac:chgData name="Isch, Calvin (ci3uz)" userId="S::ci3uz@virginia.edu::d1b8b1a6-b223-4c78-a3de-e3d4ac8ab098" providerId="AD" clId="Web-{E901DCA4-D2F0-7BF2-7CFC-20D44221EF8D}" dt="2019-07-29T19:17:49.527" v="35" actId="20577"/>
          <ac:spMkLst>
            <pc:docMk/>
            <pc:sldMk cId="2452256809" sldId="537"/>
            <ac:spMk id="3" creationId="{5CB815F9-32AE-4AAC-AF41-8D4E16739340}"/>
          </ac:spMkLst>
        </pc:spChg>
        <pc:picChg chg="add del mod">
          <ac:chgData name="Isch, Calvin (ci3uz)" userId="S::ci3uz@virginia.edu::d1b8b1a6-b223-4c78-a3de-e3d4ac8ab098" providerId="AD" clId="Web-{E901DCA4-D2F0-7BF2-7CFC-20D44221EF8D}" dt="2019-07-29T19:17:48.184" v="32" actId="1076"/>
          <ac:picMkLst>
            <pc:docMk/>
            <pc:sldMk cId="2452256809" sldId="537"/>
            <ac:picMk id="5" creationId="{11669417-ED84-41B0-96FB-1B9DB2BB6A70}"/>
          </ac:picMkLst>
        </pc:picChg>
        <pc:picChg chg="add del mod">
          <ac:chgData name="Isch, Calvin (ci3uz)" userId="S::ci3uz@virginia.edu::d1b8b1a6-b223-4c78-a3de-e3d4ac8ab098" providerId="AD" clId="Web-{E901DCA4-D2F0-7BF2-7CFC-20D44221EF8D}" dt="2019-07-29T19:17:46.871" v="31"/>
          <ac:picMkLst>
            <pc:docMk/>
            <pc:sldMk cId="2452256809" sldId="537"/>
            <ac:picMk id="7" creationId="{097FD58B-F710-47C2-9BF9-75AD59CC5BD3}"/>
          </ac:picMkLst>
        </pc:picChg>
      </pc:sldChg>
      <pc:sldChg chg="modSp ord">
        <pc:chgData name="Isch, Calvin (ci3uz)" userId="S::ci3uz@virginia.edu::d1b8b1a6-b223-4c78-a3de-e3d4ac8ab098" providerId="AD" clId="Web-{E901DCA4-D2F0-7BF2-7CFC-20D44221EF8D}" dt="2019-07-29T19:18:29.903" v="40"/>
        <pc:sldMkLst>
          <pc:docMk/>
          <pc:sldMk cId="691070110" sldId="538"/>
        </pc:sldMkLst>
        <pc:spChg chg="mod">
          <ac:chgData name="Isch, Calvin (ci3uz)" userId="S::ci3uz@virginia.edu::d1b8b1a6-b223-4c78-a3de-e3d4ac8ab098" providerId="AD" clId="Web-{E901DCA4-D2F0-7BF2-7CFC-20D44221EF8D}" dt="2019-07-29T19:17:50.934" v="36" actId="20577"/>
          <ac:spMkLst>
            <pc:docMk/>
            <pc:sldMk cId="691070110" sldId="538"/>
            <ac:spMk id="3" creationId="{00000000-0000-0000-0000-000000000000}"/>
          </ac:spMkLst>
        </pc:spChg>
      </pc:sldChg>
      <pc:sldChg chg="ord">
        <pc:chgData name="Isch, Calvin (ci3uz)" userId="S::ci3uz@virginia.edu::d1b8b1a6-b223-4c78-a3de-e3d4ac8ab098" providerId="AD" clId="Web-{E901DCA4-D2F0-7BF2-7CFC-20D44221EF8D}" dt="2019-07-29T19:18:10.762" v="37"/>
        <pc:sldMkLst>
          <pc:docMk/>
          <pc:sldMk cId="1003277565" sldId="540"/>
        </pc:sldMkLst>
      </pc:sldChg>
      <pc:sldChg chg="ord">
        <pc:chgData name="Isch, Calvin (ci3uz)" userId="S::ci3uz@virginia.edu::d1b8b1a6-b223-4c78-a3de-e3d4ac8ab098" providerId="AD" clId="Web-{E901DCA4-D2F0-7BF2-7CFC-20D44221EF8D}" dt="2019-07-29T19:18:18.559" v="39"/>
        <pc:sldMkLst>
          <pc:docMk/>
          <pc:sldMk cId="3837817344" sldId="541"/>
        </pc:sldMkLst>
      </pc:sldChg>
    </pc:docChg>
  </pc:docChgLst>
  <pc:docChgLst>
    <pc:chgData name="Pocinki, Allegra (ap3xx)" userId="S::ap3xx@virginia.edu::c73fc737-9d1e-4dad-ba56-800ecea05c40" providerId="AD" clId="Web-{232860E0-2FCA-F1AA-0EF0-5522F9367D13}"/>
    <pc:docChg chg="modSld">
      <pc:chgData name="Pocinki, Allegra (ap3xx)" userId="S::ap3xx@virginia.edu::c73fc737-9d1e-4dad-ba56-800ecea05c40" providerId="AD" clId="Web-{232860E0-2FCA-F1AA-0EF0-5522F9367D13}" dt="2019-06-04T13:06:12.033" v="47" actId="20577"/>
      <pc:docMkLst>
        <pc:docMk/>
      </pc:docMkLst>
    </pc:docChg>
  </pc:docChgLst>
  <pc:docChgLst>
    <pc:chgData name="Shipp, Stephanie S. (sss5sc)" userId="S::sss5sc@virginia.edu::32ad11e2-6e98-46b4-87f4-a31b3ad2ebba" providerId="AD" clId="Web-{FC166A12-1339-712B-C18C-90F1E5DF50F0}"/>
    <pc:docChg chg="addSld delSld modSld sldOrd">
      <pc:chgData name="Shipp, Stephanie S. (sss5sc)" userId="S::sss5sc@virginia.edu::32ad11e2-6e98-46b4-87f4-a31b3ad2ebba" providerId="AD" clId="Web-{FC166A12-1339-712B-C18C-90F1E5DF50F0}" dt="2019-07-02T08:47:59.574" v="447" actId="20577"/>
      <pc:docMkLst>
        <pc:docMk/>
      </pc:docMkLst>
    </pc:docChg>
  </pc:docChgLst>
  <pc:docChgLst>
    <pc:chgData name="Nair, Devika Tara (dtn2ep)" userId="S::dtn2ep@virginia.edu::21538ff3-a838-4d72-9f4d-9fa3aacb6817" providerId="AD" clId="Web-{76C78C88-6E86-03BD-BEA4-A46C1255AFEA}"/>
    <pc:docChg chg="modSld">
      <pc:chgData name="Nair, Devika Tara (dtn2ep)" userId="S::dtn2ep@virginia.edu::21538ff3-a838-4d72-9f4d-9fa3aacb6817" providerId="AD" clId="Web-{76C78C88-6E86-03BD-BEA4-A46C1255AFEA}" dt="2019-06-27T20:22:44.015" v="72"/>
      <pc:docMkLst>
        <pc:docMk/>
      </pc:docMkLst>
    </pc:docChg>
  </pc:docChgLst>
  <pc:docChgLst>
    <pc:chgData name="Savchyn, Kateryna (ks6pn)" userId="S::ks6pn@virginia.edu::f2b13eca-cc72-43ed-8a7d-4002d429b3ab" providerId="AD" clId="Web-{C6156C61-F725-B88B-0A04-8F2DB94E87EF}"/>
    <pc:docChg chg="addSld delSld modSld sldOrd">
      <pc:chgData name="Savchyn, Kateryna (ks6pn)" userId="S::ks6pn@virginia.edu::f2b13eca-cc72-43ed-8a7d-4002d429b3ab" providerId="AD" clId="Web-{C6156C61-F725-B88B-0A04-8F2DB94E87EF}" dt="2019-06-27T17:25:04.433" v="426"/>
      <pc:docMkLst>
        <pc:docMk/>
      </pc:docMkLst>
    </pc:docChg>
  </pc:docChgLst>
  <pc:docChgLst>
    <pc:chgData name="Cong, Cong (cc2cm)" userId="S::cc2cm@virginia.edu::f07c910d-2f81-4213-8697-fa8eb7446fa4" providerId="AD" clId="Web-{EB437C49-F5B9-7255-96BC-6E39BCB7BD1C}"/>
    <pc:docChg chg="addSld delSld">
      <pc:chgData name="Cong, Cong (cc2cm)" userId="S::cc2cm@virginia.edu::f07c910d-2f81-4213-8697-fa8eb7446fa4" providerId="AD" clId="Web-{EB437C49-F5B9-7255-96BC-6E39BCB7BD1C}" dt="2019-06-27T20:31:43.636" v="18"/>
      <pc:docMkLst>
        <pc:docMk/>
      </pc:docMkLst>
    </pc:docChg>
  </pc:docChgLst>
  <pc:docChgLst>
    <pc:chgData name="Cong, Cong (cc2cm)" userId="S::cc2cm@virginia.edu::f07c910d-2f81-4213-8697-fa8eb7446fa4" providerId="AD" clId="Web-{DFAEF992-21F9-65A0-90A8-A0E9DFD504E3}"/>
    <pc:docChg chg="addSld modSld">
      <pc:chgData name="Cong, Cong (cc2cm)" userId="S::cc2cm@virginia.edu::f07c910d-2f81-4213-8697-fa8eb7446fa4" providerId="AD" clId="Web-{DFAEF992-21F9-65A0-90A8-A0E9DFD504E3}" dt="2019-07-29T21:00:18.815" v="499" actId="20577"/>
      <pc:docMkLst>
        <pc:docMk/>
      </pc:docMkLst>
      <pc:sldChg chg="modSp">
        <pc:chgData name="Cong, Cong (cc2cm)" userId="S::cc2cm@virginia.edu::f07c910d-2f81-4213-8697-fa8eb7446fa4" providerId="AD" clId="Web-{DFAEF992-21F9-65A0-90A8-A0E9DFD504E3}" dt="2019-07-29T20:56:27.063" v="493" actId="1076"/>
        <pc:sldMkLst>
          <pc:docMk/>
          <pc:sldMk cId="1003277565" sldId="540"/>
        </pc:sldMkLst>
        <pc:spChg chg="mod">
          <ac:chgData name="Cong, Cong (cc2cm)" userId="S::cc2cm@virginia.edu::f07c910d-2f81-4213-8697-fa8eb7446fa4" providerId="AD" clId="Web-{DFAEF992-21F9-65A0-90A8-A0E9DFD504E3}" dt="2019-07-29T20:56:27.063" v="493" actId="1076"/>
          <ac:spMkLst>
            <pc:docMk/>
            <pc:sldMk cId="1003277565" sldId="540"/>
            <ac:spMk id="3" creationId="{00000000-0000-0000-0000-000000000000}"/>
          </ac:spMkLst>
        </pc:spChg>
      </pc:sldChg>
      <pc:sldChg chg="addSp delSp modSp new">
        <pc:chgData name="Cong, Cong (cc2cm)" userId="S::cc2cm@virginia.edu::f07c910d-2f81-4213-8697-fa8eb7446fa4" providerId="AD" clId="Web-{DFAEF992-21F9-65A0-90A8-A0E9DFD504E3}" dt="2019-07-29T20:20:15.787" v="194" actId="14100"/>
        <pc:sldMkLst>
          <pc:docMk/>
          <pc:sldMk cId="1456187003" sldId="544"/>
        </pc:sldMkLst>
        <pc:spChg chg="mod">
          <ac:chgData name="Cong, Cong (cc2cm)" userId="S::cc2cm@virginia.edu::f07c910d-2f81-4213-8697-fa8eb7446fa4" providerId="AD" clId="Web-{DFAEF992-21F9-65A0-90A8-A0E9DFD504E3}" dt="2019-07-29T19:29:36.266" v="65" actId="20577"/>
          <ac:spMkLst>
            <pc:docMk/>
            <pc:sldMk cId="1456187003" sldId="544"/>
            <ac:spMk id="2" creationId="{5ACC030F-42FA-43E1-8E7C-E7D76B236509}"/>
          </ac:spMkLst>
        </pc:spChg>
        <pc:spChg chg="mod">
          <ac:chgData name="Cong, Cong (cc2cm)" userId="S::cc2cm@virginia.edu::f07c910d-2f81-4213-8697-fa8eb7446fa4" providerId="AD" clId="Web-{DFAEF992-21F9-65A0-90A8-A0E9DFD504E3}" dt="2019-07-29T19:43:22.229" v="129" actId="20577"/>
          <ac:spMkLst>
            <pc:docMk/>
            <pc:sldMk cId="1456187003" sldId="544"/>
            <ac:spMk id="3" creationId="{7D089024-263E-48F9-8499-6A0DB101F5B5}"/>
          </ac:spMkLst>
        </pc:spChg>
        <pc:picChg chg="add del mod">
          <ac:chgData name="Cong, Cong (cc2cm)" userId="S::cc2cm@virginia.edu::f07c910d-2f81-4213-8697-fa8eb7446fa4" providerId="AD" clId="Web-{DFAEF992-21F9-65A0-90A8-A0E9DFD504E3}" dt="2019-07-29T19:41:47.524" v="119"/>
          <ac:picMkLst>
            <pc:docMk/>
            <pc:sldMk cId="1456187003" sldId="544"/>
            <ac:picMk id="5" creationId="{9635C756-05EF-4F21-A7B2-DBA0C949FF55}"/>
          </ac:picMkLst>
        </pc:picChg>
        <pc:picChg chg="add del mod modCrop">
          <ac:chgData name="Cong, Cong (cc2cm)" userId="S::cc2cm@virginia.edu::f07c910d-2f81-4213-8697-fa8eb7446fa4" providerId="AD" clId="Web-{DFAEF992-21F9-65A0-90A8-A0E9DFD504E3}" dt="2019-07-29T19:41:46.946" v="118"/>
          <ac:picMkLst>
            <pc:docMk/>
            <pc:sldMk cId="1456187003" sldId="544"/>
            <ac:picMk id="7" creationId="{F5FBC48F-4079-4694-BEA5-90BA57D486EC}"/>
          </ac:picMkLst>
        </pc:picChg>
        <pc:picChg chg="add del mod">
          <ac:chgData name="Cong, Cong (cc2cm)" userId="S::cc2cm@virginia.edu::f07c910d-2f81-4213-8697-fa8eb7446fa4" providerId="AD" clId="Web-{DFAEF992-21F9-65A0-90A8-A0E9DFD504E3}" dt="2019-07-29T19:41:58.759" v="123"/>
          <ac:picMkLst>
            <pc:docMk/>
            <pc:sldMk cId="1456187003" sldId="544"/>
            <ac:picMk id="9" creationId="{D0ADF8AE-A34D-4674-8358-00056C061991}"/>
          </ac:picMkLst>
        </pc:picChg>
        <pc:picChg chg="add del mod">
          <ac:chgData name="Cong, Cong (cc2cm)" userId="S::cc2cm@virginia.edu::f07c910d-2f81-4213-8697-fa8eb7446fa4" providerId="AD" clId="Web-{DFAEF992-21F9-65A0-90A8-A0E9DFD504E3}" dt="2019-07-29T19:42:05.400" v="125"/>
          <ac:picMkLst>
            <pc:docMk/>
            <pc:sldMk cId="1456187003" sldId="544"/>
            <ac:picMk id="11" creationId="{23CCD24B-76B8-4A4F-8C1A-726F94B2B465}"/>
          </ac:picMkLst>
        </pc:picChg>
        <pc:picChg chg="add del mod">
          <ac:chgData name="Cong, Cong (cc2cm)" userId="S::cc2cm@virginia.edu::f07c910d-2f81-4213-8697-fa8eb7446fa4" providerId="AD" clId="Web-{DFAEF992-21F9-65A0-90A8-A0E9DFD504E3}" dt="2019-07-29T20:17:43.864" v="184"/>
          <ac:picMkLst>
            <pc:docMk/>
            <pc:sldMk cId="1456187003" sldId="544"/>
            <ac:picMk id="13" creationId="{8192CDF0-6D6B-4110-94C2-7499FD1E85F2}"/>
          </ac:picMkLst>
        </pc:picChg>
        <pc:picChg chg="add del mod modCrop">
          <ac:chgData name="Cong, Cong (cc2cm)" userId="S::cc2cm@virginia.edu::f07c910d-2f81-4213-8697-fa8eb7446fa4" providerId="AD" clId="Web-{DFAEF992-21F9-65A0-90A8-A0E9DFD504E3}" dt="2019-07-29T20:19:49.567" v="188"/>
          <ac:picMkLst>
            <pc:docMk/>
            <pc:sldMk cId="1456187003" sldId="544"/>
            <ac:picMk id="15" creationId="{A1CD5BEB-3345-44C2-A94A-4B9B766E3AD0}"/>
          </ac:picMkLst>
        </pc:picChg>
        <pc:picChg chg="add mod">
          <ac:chgData name="Cong, Cong (cc2cm)" userId="S::cc2cm@virginia.edu::f07c910d-2f81-4213-8697-fa8eb7446fa4" providerId="AD" clId="Web-{DFAEF992-21F9-65A0-90A8-A0E9DFD504E3}" dt="2019-07-29T20:20:15.787" v="194" actId="14100"/>
          <ac:picMkLst>
            <pc:docMk/>
            <pc:sldMk cId="1456187003" sldId="544"/>
            <ac:picMk id="17" creationId="{9B4A622C-AE56-4FCC-948C-3412A0F89E1D}"/>
          </ac:picMkLst>
        </pc:picChg>
        <pc:picChg chg="add mod">
          <ac:chgData name="Cong, Cong (cc2cm)" userId="S::cc2cm@virginia.edu::f07c910d-2f81-4213-8697-fa8eb7446fa4" providerId="AD" clId="Web-{DFAEF992-21F9-65A0-90A8-A0E9DFD504E3}" dt="2019-07-29T20:20:12.552" v="193" actId="14100"/>
          <ac:picMkLst>
            <pc:docMk/>
            <pc:sldMk cId="1456187003" sldId="544"/>
            <ac:picMk id="19" creationId="{D93D3F37-2342-43D8-9799-35102FBDBA69}"/>
          </ac:picMkLst>
        </pc:picChg>
      </pc:sldChg>
      <pc:sldChg chg="new">
        <pc:chgData name="Cong, Cong (cc2cm)" userId="S::cc2cm@virginia.edu::f07c910d-2f81-4213-8697-fa8eb7446fa4" providerId="AD" clId="Web-{DFAEF992-21F9-65A0-90A8-A0E9DFD504E3}" dt="2019-07-29T19:25:29.122" v="5"/>
        <pc:sldMkLst>
          <pc:docMk/>
          <pc:sldMk cId="300461277" sldId="545"/>
        </pc:sldMkLst>
      </pc:sldChg>
      <pc:sldChg chg="addSp delSp modSp add replId">
        <pc:chgData name="Cong, Cong (cc2cm)" userId="S::cc2cm@virginia.edu::f07c910d-2f81-4213-8697-fa8eb7446fa4" providerId="AD" clId="Web-{DFAEF992-21F9-65A0-90A8-A0E9DFD504E3}" dt="2019-07-29T20:22:08.647" v="272" actId="1076"/>
        <pc:sldMkLst>
          <pc:docMk/>
          <pc:sldMk cId="1310781989" sldId="556"/>
        </pc:sldMkLst>
        <pc:spChg chg="mod">
          <ac:chgData name="Cong, Cong (cc2cm)" userId="S::cc2cm@virginia.edu::f07c910d-2f81-4213-8697-fa8eb7446fa4" providerId="AD" clId="Web-{DFAEF992-21F9-65A0-90A8-A0E9DFD504E3}" dt="2019-07-29T20:10:49.045" v="160" actId="20577"/>
          <ac:spMkLst>
            <pc:docMk/>
            <pc:sldMk cId="1310781989" sldId="556"/>
            <ac:spMk id="3" creationId="{7D089024-263E-48F9-8499-6A0DB101F5B5}"/>
          </ac:spMkLst>
        </pc:spChg>
        <pc:spChg chg="add mod">
          <ac:chgData name="Cong, Cong (cc2cm)" userId="S::cc2cm@virginia.edu::f07c910d-2f81-4213-8697-fa8eb7446fa4" providerId="AD" clId="Web-{DFAEF992-21F9-65A0-90A8-A0E9DFD504E3}" dt="2019-07-29T20:21:52.241" v="270" actId="14100"/>
          <ac:spMkLst>
            <pc:docMk/>
            <pc:sldMk cId="1310781989" sldId="556"/>
            <ac:spMk id="9" creationId="{7715FAB7-2DC0-4CFE-87FB-8B126C0DA51A}"/>
          </ac:spMkLst>
        </pc:spChg>
        <pc:picChg chg="del mod">
          <ac:chgData name="Cong, Cong (cc2cm)" userId="S::cc2cm@virginia.edu::f07c910d-2f81-4213-8697-fa8eb7446fa4" providerId="AD" clId="Web-{DFAEF992-21F9-65A0-90A8-A0E9DFD504E3}" dt="2019-07-29T20:10:28.358" v="152"/>
          <ac:picMkLst>
            <pc:docMk/>
            <pc:sldMk cId="1310781989" sldId="556"/>
            <ac:picMk id="5" creationId="{9635C756-05EF-4F21-A7B2-DBA0C949FF55}"/>
          </ac:picMkLst>
        </pc:picChg>
        <pc:picChg chg="add del mod">
          <ac:chgData name="Cong, Cong (cc2cm)" userId="S::cc2cm@virginia.edu::f07c910d-2f81-4213-8697-fa8eb7446fa4" providerId="AD" clId="Web-{DFAEF992-21F9-65A0-90A8-A0E9DFD504E3}" dt="2019-07-29T20:20:51.240" v="196"/>
          <ac:picMkLst>
            <pc:docMk/>
            <pc:sldMk cId="1310781989" sldId="556"/>
            <ac:picMk id="6" creationId="{94916EC7-BA50-425E-90C2-6A9F2C2A9E30}"/>
          </ac:picMkLst>
        </pc:picChg>
        <pc:picChg chg="mod">
          <ac:chgData name="Cong, Cong (cc2cm)" userId="S::cc2cm@virginia.edu::f07c910d-2f81-4213-8697-fa8eb7446fa4" providerId="AD" clId="Web-{DFAEF992-21F9-65A0-90A8-A0E9DFD504E3}" dt="2019-07-29T20:22:08.647" v="272" actId="1076"/>
          <ac:picMkLst>
            <pc:docMk/>
            <pc:sldMk cId="1310781989" sldId="556"/>
            <ac:picMk id="7" creationId="{F5FBC48F-4079-4694-BEA5-90BA57D486EC}"/>
          </ac:picMkLst>
        </pc:picChg>
        <pc:picChg chg="add mod">
          <ac:chgData name="Cong, Cong (cc2cm)" userId="S::cc2cm@virginia.edu::f07c910d-2f81-4213-8697-fa8eb7446fa4" providerId="AD" clId="Web-{DFAEF992-21F9-65A0-90A8-A0E9DFD504E3}" dt="2019-07-29T20:21:01.053" v="201" actId="14100"/>
          <ac:picMkLst>
            <pc:docMk/>
            <pc:sldMk cId="1310781989" sldId="556"/>
            <ac:picMk id="10" creationId="{5561DF32-EA19-4B1B-8947-E3346C7DF437}"/>
          </ac:picMkLst>
        </pc:picChg>
      </pc:sldChg>
      <pc:sldChg chg="delSp modSp">
        <pc:chgData name="Cong, Cong (cc2cm)" userId="S::cc2cm@virginia.edu::f07c910d-2f81-4213-8697-fa8eb7446fa4" providerId="AD" clId="Web-{DFAEF992-21F9-65A0-90A8-A0E9DFD504E3}" dt="2019-07-29T21:00:18.815" v="499" actId="20577"/>
        <pc:sldMkLst>
          <pc:docMk/>
          <pc:sldMk cId="3677551907" sldId="559"/>
        </pc:sldMkLst>
        <pc:spChg chg="mod">
          <ac:chgData name="Cong, Cong (cc2cm)" userId="S::cc2cm@virginia.edu::f07c910d-2f81-4213-8697-fa8eb7446fa4" providerId="AD" clId="Web-{DFAEF992-21F9-65A0-90A8-A0E9DFD504E3}" dt="2019-07-29T21:00:18.815" v="499" actId="20577"/>
          <ac:spMkLst>
            <pc:docMk/>
            <pc:sldMk cId="3677551907" sldId="559"/>
            <ac:spMk id="3" creationId="{C8EEEDA0-79E1-4646-9DB5-D1043A809B67}"/>
          </ac:spMkLst>
        </pc:spChg>
        <pc:picChg chg="del mod">
          <ac:chgData name="Cong, Cong (cc2cm)" userId="S::cc2cm@virginia.edu::f07c910d-2f81-4213-8697-fa8eb7446fa4" providerId="AD" clId="Web-{DFAEF992-21F9-65A0-90A8-A0E9DFD504E3}" dt="2019-07-29T20:47:01.118" v="436"/>
          <ac:picMkLst>
            <pc:docMk/>
            <pc:sldMk cId="3677551907" sldId="559"/>
            <ac:picMk id="9" creationId="{53793460-ADDF-4157-B1D8-79681D8336B8}"/>
          </ac:picMkLst>
        </pc:picChg>
      </pc:sldChg>
      <pc:sldChg chg="addSp modSp new">
        <pc:chgData name="Cong, Cong (cc2cm)" userId="S::cc2cm@virginia.edu::f07c910d-2f81-4213-8697-fa8eb7446fa4" providerId="AD" clId="Web-{DFAEF992-21F9-65A0-90A8-A0E9DFD504E3}" dt="2019-07-29T20:48:29.682" v="492" actId="20577"/>
        <pc:sldMkLst>
          <pc:docMk/>
          <pc:sldMk cId="3760990707" sldId="563"/>
        </pc:sldMkLst>
        <pc:spChg chg="mod">
          <ac:chgData name="Cong, Cong (cc2cm)" userId="S::cc2cm@virginia.edu::f07c910d-2f81-4213-8697-fa8eb7446fa4" providerId="AD" clId="Web-{DFAEF992-21F9-65A0-90A8-A0E9DFD504E3}" dt="2019-07-29T20:48:29.682" v="492" actId="20577"/>
          <ac:spMkLst>
            <pc:docMk/>
            <pc:sldMk cId="3760990707" sldId="563"/>
            <ac:spMk id="2" creationId="{BBF9F113-0163-49FC-92C7-4531B406479F}"/>
          </ac:spMkLst>
        </pc:spChg>
        <pc:picChg chg="add mod">
          <ac:chgData name="Cong, Cong (cc2cm)" userId="S::cc2cm@virginia.edu::f07c910d-2f81-4213-8697-fa8eb7446fa4" providerId="AD" clId="Web-{DFAEF992-21F9-65A0-90A8-A0E9DFD504E3}" dt="2019-07-29T20:48:06.807" v="478" actId="14100"/>
          <ac:picMkLst>
            <pc:docMk/>
            <pc:sldMk cId="3760990707" sldId="563"/>
            <ac:picMk id="5" creationId="{69BED44A-02DF-4ABE-8F54-9F5A55368C98}"/>
          </ac:picMkLst>
        </pc:picChg>
      </pc:sldChg>
    </pc:docChg>
  </pc:docChgLst>
  <pc:docChgLst>
    <pc:chgData name="Fowers, Alyssa (af5ug)" userId="c3a37977-17ff-41a0-ad75-fd916179f175" providerId="ADAL" clId="{13BB6885-1079-C840-B03C-6B213165F4E8}"/>
    <pc:docChg chg="delSld">
      <pc:chgData name="Fowers, Alyssa (af5ug)" userId="c3a37977-17ff-41a0-ad75-fd916179f175" providerId="ADAL" clId="{13BB6885-1079-C840-B03C-6B213165F4E8}" dt="2019-06-27T20:34:05.938" v="25" actId="2696"/>
      <pc:docMkLst>
        <pc:docMk/>
      </pc:docMkLst>
    </pc:docChg>
  </pc:docChgLst>
  <pc:docChgLst>
    <pc:chgData name="NEVILLE, QUINTON (qn6au)" userId="S::qn6au@virginia.edu::84747678-7561-4bb1-afdc-bf1420c98c32" providerId="AD" clId="Web-{25E6747D-8A3A-6086-CF2F-17BCD91D91B6}"/>
    <pc:docChg chg="addSld delSld modSld">
      <pc:chgData name="NEVILLE, QUINTON (qn6au)" userId="S::qn6au@virginia.edu::84747678-7561-4bb1-afdc-bf1420c98c32" providerId="AD" clId="Web-{25E6747D-8A3A-6086-CF2F-17BCD91D91B6}" dt="2019-06-26T14:52:21.940" v="427"/>
      <pc:docMkLst>
        <pc:docMk/>
      </pc:docMkLst>
    </pc:docChg>
  </pc:docChgLst>
  <pc:docChgLst>
    <pc:chgData name="Fowers, Alyssa (af5ug)" userId="S::af5ug@virginia.edu::c3a37977-17ff-41a0-ad75-fd916179f175" providerId="AD" clId="Web-{AF071128-2912-18F7-C372-B4C7CADDF6F3}"/>
    <pc:docChg chg="addSld delSld modSld">
      <pc:chgData name="Fowers, Alyssa (af5ug)" userId="S::af5ug@virginia.edu::c3a37977-17ff-41a0-ad75-fd916179f175" providerId="AD" clId="Web-{AF071128-2912-18F7-C372-B4C7CADDF6F3}" dt="2019-06-27T20:58:50.449" v="100"/>
      <pc:docMkLst>
        <pc:docMk/>
      </pc:docMkLst>
    </pc:docChg>
  </pc:docChgLst>
  <pc:docChgLst>
    <pc:chgData name="Halewicz, Victoria (vh5dg)" userId="S::vh5dg@virginia.edu::2ae6ed1a-7c53-4362-8178-cf5229d9c960" providerId="AD" clId="Web-{34938CCD-0DEA-4654-6C59-B1F6105ABA6E}"/>
    <pc:docChg chg="modSld">
      <pc:chgData name="Halewicz, Victoria (vh5dg)" userId="S::vh5dg@virginia.edu::2ae6ed1a-7c53-4362-8178-cf5229d9c960" providerId="AD" clId="Web-{34938CCD-0DEA-4654-6C59-B1F6105ABA6E}" dt="2019-06-26T17:10:45.222" v="3" actId="1076"/>
      <pc:docMkLst>
        <pc:docMk/>
      </pc:docMkLst>
    </pc:docChg>
  </pc:docChgLst>
  <pc:docChgLst>
    <pc:chgData name="Tobin, Eliza Nicole (ent4pn)" userId="S::ent4pn@virginia.edu::c6f0735e-188b-4a35-9a6a-2de662ec8b5c" providerId="AD" clId="Web-{24E9664C-5D0A-2F7E-5FC0-9A8527EFA3E1}"/>
    <pc:docChg chg="modSld">
      <pc:chgData name="Tobin, Eliza Nicole (ent4pn)" userId="S::ent4pn@virginia.edu::c6f0735e-188b-4a35-9a6a-2de662ec8b5c" providerId="AD" clId="Web-{24E9664C-5D0A-2F7E-5FC0-9A8527EFA3E1}" dt="2019-06-28T00:46:04.683" v="27" actId="20577"/>
      <pc:docMkLst>
        <pc:docMk/>
      </pc:docMkLst>
    </pc:docChg>
  </pc:docChgLst>
  <pc:docChgLst>
    <pc:chgData name="Korkmaz, Gizem (gk8yj)" userId="S::gk8yj@virginia.edu::a3021717-695e-41c9-8d4c-e599a2aec0eb" providerId="AD" clId="Web-{E4EE8C5C-8E84-AB79-4189-5575016D9BC8}"/>
    <pc:docChg chg="addSld modSld">
      <pc:chgData name="Korkmaz, Gizem (gk8yj)" userId="S::gk8yj@virginia.edu::a3021717-695e-41c9-8d4c-e599a2aec0eb" providerId="AD" clId="Web-{E4EE8C5C-8E84-AB79-4189-5575016D9BC8}" dt="2019-06-27T20:32:57.843" v="36" actId="1076"/>
      <pc:docMkLst>
        <pc:docMk/>
      </pc:docMkLst>
    </pc:docChg>
  </pc:docChgLst>
  <pc:docChgLst>
    <pc:chgData name="Isch, Calvin (ci3uz)" userId="S::ci3uz@virginia.edu::d1b8b1a6-b223-4c78-a3de-e3d4ac8ab098" providerId="AD" clId="Web-{BF5F9F2D-62A8-8010-E24F-0691C15FC977}"/>
    <pc:docChg chg="addSld modSld">
      <pc:chgData name="Isch, Calvin (ci3uz)" userId="S::ci3uz@virginia.edu::d1b8b1a6-b223-4c78-a3de-e3d4ac8ab098" providerId="AD" clId="Web-{BF5F9F2D-62A8-8010-E24F-0691C15FC977}" dt="2019-07-30T14:20:19.279" v="406" actId="20577"/>
      <pc:docMkLst>
        <pc:docMk/>
      </pc:docMkLst>
      <pc:sldChg chg="modSp">
        <pc:chgData name="Isch, Calvin (ci3uz)" userId="S::ci3uz@virginia.edu::d1b8b1a6-b223-4c78-a3de-e3d4ac8ab098" providerId="AD" clId="Web-{BF5F9F2D-62A8-8010-E24F-0691C15FC977}" dt="2019-07-30T14:20:19.279" v="406" actId="20577"/>
        <pc:sldMkLst>
          <pc:docMk/>
          <pc:sldMk cId="1301978882" sldId="258"/>
        </pc:sldMkLst>
        <pc:spChg chg="mod">
          <ac:chgData name="Isch, Calvin (ci3uz)" userId="S::ci3uz@virginia.edu::d1b8b1a6-b223-4c78-a3de-e3d4ac8ab098" providerId="AD" clId="Web-{BF5F9F2D-62A8-8010-E24F-0691C15FC977}" dt="2019-07-30T14:20:19.279" v="406" actId="20577"/>
          <ac:spMkLst>
            <pc:docMk/>
            <pc:sldMk cId="1301978882" sldId="258"/>
            <ac:spMk id="3" creationId="{00000000-0000-0000-0000-000000000000}"/>
          </ac:spMkLst>
        </pc:spChg>
      </pc:sldChg>
      <pc:sldChg chg="modSp">
        <pc:chgData name="Isch, Calvin (ci3uz)" userId="S::ci3uz@virginia.edu::d1b8b1a6-b223-4c78-a3de-e3d4ac8ab098" providerId="AD" clId="Web-{BF5F9F2D-62A8-8010-E24F-0691C15FC977}" dt="2019-07-30T13:47:27.693" v="117" actId="20577"/>
        <pc:sldMkLst>
          <pc:docMk/>
          <pc:sldMk cId="691070110" sldId="538"/>
        </pc:sldMkLst>
        <pc:spChg chg="mod">
          <ac:chgData name="Isch, Calvin (ci3uz)" userId="S::ci3uz@virginia.edu::d1b8b1a6-b223-4c78-a3de-e3d4ac8ab098" providerId="AD" clId="Web-{BF5F9F2D-62A8-8010-E24F-0691C15FC977}" dt="2019-07-30T13:47:27.693" v="117" actId="20577"/>
          <ac:spMkLst>
            <pc:docMk/>
            <pc:sldMk cId="691070110" sldId="538"/>
            <ac:spMk id="2" creationId="{00000000-0000-0000-0000-000000000000}"/>
          </ac:spMkLst>
        </pc:spChg>
      </pc:sldChg>
      <pc:sldChg chg="modSp">
        <pc:chgData name="Isch, Calvin (ci3uz)" userId="S::ci3uz@virginia.edu::d1b8b1a6-b223-4c78-a3de-e3d4ac8ab098" providerId="AD" clId="Web-{BF5F9F2D-62A8-8010-E24F-0691C15FC977}" dt="2019-07-30T13:48:57.665" v="135" actId="20577"/>
        <pc:sldMkLst>
          <pc:docMk/>
          <pc:sldMk cId="1003277565" sldId="540"/>
        </pc:sldMkLst>
        <pc:spChg chg="mod">
          <ac:chgData name="Isch, Calvin (ci3uz)" userId="S::ci3uz@virginia.edu::d1b8b1a6-b223-4c78-a3de-e3d4ac8ab098" providerId="AD" clId="Web-{BF5F9F2D-62A8-8010-E24F-0691C15FC977}" dt="2019-07-30T13:48:57.665" v="135" actId="20577"/>
          <ac:spMkLst>
            <pc:docMk/>
            <pc:sldMk cId="1003277565" sldId="540"/>
            <ac:spMk id="3" creationId="{00000000-0000-0000-0000-000000000000}"/>
          </ac:spMkLst>
        </pc:spChg>
      </pc:sldChg>
      <pc:sldChg chg="modSp">
        <pc:chgData name="Isch, Calvin (ci3uz)" userId="S::ci3uz@virginia.edu::d1b8b1a6-b223-4c78-a3de-e3d4ac8ab098" providerId="AD" clId="Web-{BF5F9F2D-62A8-8010-E24F-0691C15FC977}" dt="2019-07-30T14:11:43.183" v="405" actId="20577"/>
        <pc:sldMkLst>
          <pc:docMk/>
          <pc:sldMk cId="300461277" sldId="545"/>
        </pc:sldMkLst>
        <pc:spChg chg="mod">
          <ac:chgData name="Isch, Calvin (ci3uz)" userId="S::ci3uz@virginia.edu::d1b8b1a6-b223-4c78-a3de-e3d4ac8ab098" providerId="AD" clId="Web-{BF5F9F2D-62A8-8010-E24F-0691C15FC977}" dt="2019-07-30T14:11:43.183" v="405" actId="20577"/>
          <ac:spMkLst>
            <pc:docMk/>
            <pc:sldMk cId="300461277" sldId="545"/>
            <ac:spMk id="3" creationId="{CA1198F2-D67B-4580-B0BF-FDE743710323}"/>
          </ac:spMkLst>
        </pc:spChg>
      </pc:sldChg>
      <pc:sldChg chg="addSp modSp">
        <pc:chgData name="Isch, Calvin (ci3uz)" userId="S::ci3uz@virginia.edu::d1b8b1a6-b223-4c78-a3de-e3d4ac8ab098" providerId="AD" clId="Web-{BF5F9F2D-62A8-8010-E24F-0691C15FC977}" dt="2019-07-30T14:10:16.289" v="345" actId="1076"/>
        <pc:sldMkLst>
          <pc:docMk/>
          <pc:sldMk cId="3714043385" sldId="554"/>
        </pc:sldMkLst>
        <pc:spChg chg="mod">
          <ac:chgData name="Isch, Calvin (ci3uz)" userId="S::ci3uz@virginia.edu::d1b8b1a6-b223-4c78-a3de-e3d4ac8ab098" providerId="AD" clId="Web-{BF5F9F2D-62A8-8010-E24F-0691C15FC977}" dt="2019-07-30T14:09:24.771" v="338" actId="20577"/>
          <ac:spMkLst>
            <pc:docMk/>
            <pc:sldMk cId="3714043385" sldId="554"/>
            <ac:spMk id="3" creationId="{CA1198F2-D67B-4580-B0BF-FDE743710323}"/>
          </ac:spMkLst>
        </pc:spChg>
        <pc:picChg chg="add mod modCrop">
          <ac:chgData name="Isch, Calvin (ci3uz)" userId="S::ci3uz@virginia.edu::d1b8b1a6-b223-4c78-a3de-e3d4ac8ab098" providerId="AD" clId="Web-{BF5F9F2D-62A8-8010-E24F-0691C15FC977}" dt="2019-07-30T14:10:16.289" v="345" actId="1076"/>
          <ac:picMkLst>
            <pc:docMk/>
            <pc:sldMk cId="3714043385" sldId="554"/>
            <ac:picMk id="5" creationId="{779FCA45-7ED7-4193-8A42-AFB293E5C807}"/>
          </ac:picMkLst>
        </pc:picChg>
      </pc:sldChg>
      <pc:sldChg chg="modSp">
        <pc:chgData name="Isch, Calvin (ci3uz)" userId="S::ci3uz@virginia.edu::d1b8b1a6-b223-4c78-a3de-e3d4ac8ab098" providerId="AD" clId="Web-{BF5F9F2D-62A8-8010-E24F-0691C15FC977}" dt="2019-07-30T13:36:49.592" v="83" actId="20577"/>
        <pc:sldMkLst>
          <pc:docMk/>
          <pc:sldMk cId="1310781989" sldId="556"/>
        </pc:sldMkLst>
        <pc:spChg chg="mod">
          <ac:chgData name="Isch, Calvin (ci3uz)" userId="S::ci3uz@virginia.edu::d1b8b1a6-b223-4c78-a3de-e3d4ac8ab098" providerId="AD" clId="Web-{BF5F9F2D-62A8-8010-E24F-0691C15FC977}" dt="2019-07-30T13:36:49.592" v="83" actId="20577"/>
          <ac:spMkLst>
            <pc:docMk/>
            <pc:sldMk cId="1310781989" sldId="556"/>
            <ac:spMk id="3" creationId="{7D089024-263E-48F9-8499-6A0DB101F5B5}"/>
          </ac:spMkLst>
        </pc:spChg>
      </pc:sldChg>
      <pc:sldChg chg="modSp">
        <pc:chgData name="Isch, Calvin (ci3uz)" userId="S::ci3uz@virginia.edu::d1b8b1a6-b223-4c78-a3de-e3d4ac8ab098" providerId="AD" clId="Web-{BF5F9F2D-62A8-8010-E24F-0691C15FC977}" dt="2019-07-30T14:03:38.259" v="234" actId="20577"/>
        <pc:sldMkLst>
          <pc:docMk/>
          <pc:sldMk cId="2759385435" sldId="560"/>
        </pc:sldMkLst>
        <pc:spChg chg="mod">
          <ac:chgData name="Isch, Calvin (ci3uz)" userId="S::ci3uz@virginia.edu::d1b8b1a6-b223-4c78-a3de-e3d4ac8ab098" providerId="AD" clId="Web-{BF5F9F2D-62A8-8010-E24F-0691C15FC977}" dt="2019-07-30T14:03:38.259" v="234" actId="20577"/>
          <ac:spMkLst>
            <pc:docMk/>
            <pc:sldMk cId="2759385435" sldId="560"/>
            <ac:spMk id="3" creationId="{CA1198F2-D67B-4580-B0BF-FDE743710323}"/>
          </ac:spMkLst>
        </pc:spChg>
      </pc:sldChg>
      <pc:sldChg chg="delSp modSp">
        <pc:chgData name="Isch, Calvin (ci3uz)" userId="S::ci3uz@virginia.edu::d1b8b1a6-b223-4c78-a3de-e3d4ac8ab098" providerId="AD" clId="Web-{BF5F9F2D-62A8-8010-E24F-0691C15FC977}" dt="2019-07-30T13:40:08.318" v="90" actId="20577"/>
        <pc:sldMkLst>
          <pc:docMk/>
          <pc:sldMk cId="825493293" sldId="562"/>
        </pc:sldMkLst>
        <pc:spChg chg="mod">
          <ac:chgData name="Isch, Calvin (ci3uz)" userId="S::ci3uz@virginia.edu::d1b8b1a6-b223-4c78-a3de-e3d4ac8ab098" providerId="AD" clId="Web-{BF5F9F2D-62A8-8010-E24F-0691C15FC977}" dt="2019-07-30T13:40:08.318" v="90" actId="20577"/>
          <ac:spMkLst>
            <pc:docMk/>
            <pc:sldMk cId="825493293" sldId="562"/>
            <ac:spMk id="3" creationId="{8F721D33-972A-4843-9395-A8380C945858}"/>
          </ac:spMkLst>
        </pc:spChg>
        <pc:spChg chg="del">
          <ac:chgData name="Isch, Calvin (ci3uz)" userId="S::ci3uz@virginia.edu::d1b8b1a6-b223-4c78-a3de-e3d4ac8ab098" providerId="AD" clId="Web-{BF5F9F2D-62A8-8010-E24F-0691C15FC977}" dt="2019-07-30T13:40:02.005" v="87"/>
          <ac:spMkLst>
            <pc:docMk/>
            <pc:sldMk cId="825493293" sldId="562"/>
            <ac:spMk id="19" creationId="{7E871DAE-684A-48EC-AE73-DDFDE9471F93}"/>
          </ac:spMkLst>
        </pc:spChg>
        <pc:picChg chg="del">
          <ac:chgData name="Isch, Calvin (ci3uz)" userId="S::ci3uz@virginia.edu::d1b8b1a6-b223-4c78-a3de-e3d4ac8ab098" providerId="AD" clId="Web-{BF5F9F2D-62A8-8010-E24F-0691C15FC977}" dt="2019-07-30T13:40:01.380" v="86"/>
          <ac:picMkLst>
            <pc:docMk/>
            <pc:sldMk cId="825493293" sldId="562"/>
            <ac:picMk id="7" creationId="{167B21CD-511E-4294-86F6-26E9C4467A76}"/>
          </ac:picMkLst>
        </pc:picChg>
        <pc:picChg chg="del">
          <ac:chgData name="Isch, Calvin (ci3uz)" userId="S::ci3uz@virginia.edu::d1b8b1a6-b223-4c78-a3de-e3d4ac8ab098" providerId="AD" clId="Web-{BF5F9F2D-62A8-8010-E24F-0691C15FC977}" dt="2019-07-30T13:40:00.255" v="85"/>
          <ac:picMkLst>
            <pc:docMk/>
            <pc:sldMk cId="825493293" sldId="562"/>
            <ac:picMk id="11" creationId="{DF93687B-16AC-4E66-B4E1-46A7FDDE00F4}"/>
          </ac:picMkLst>
        </pc:picChg>
        <pc:picChg chg="del">
          <ac:chgData name="Isch, Calvin (ci3uz)" userId="S::ci3uz@virginia.edu::d1b8b1a6-b223-4c78-a3de-e3d4ac8ab098" providerId="AD" clId="Web-{BF5F9F2D-62A8-8010-E24F-0691C15FC977}" dt="2019-07-30T13:40:02.537" v="88"/>
          <ac:picMkLst>
            <pc:docMk/>
            <pc:sldMk cId="825493293" sldId="562"/>
            <ac:picMk id="14" creationId="{99A11213-F1C0-4AC9-8AF1-9099AC390CC9}"/>
          </ac:picMkLst>
        </pc:picChg>
      </pc:sldChg>
      <pc:sldChg chg="modSp">
        <pc:chgData name="Isch, Calvin (ci3uz)" userId="S::ci3uz@virginia.edu::d1b8b1a6-b223-4c78-a3de-e3d4ac8ab098" providerId="AD" clId="Web-{BF5F9F2D-62A8-8010-E24F-0691C15FC977}" dt="2019-07-30T13:46:53.833" v="114" actId="20577"/>
        <pc:sldMkLst>
          <pc:docMk/>
          <pc:sldMk cId="1584601233" sldId="564"/>
        </pc:sldMkLst>
        <pc:spChg chg="mod">
          <ac:chgData name="Isch, Calvin (ci3uz)" userId="S::ci3uz@virginia.edu::d1b8b1a6-b223-4c78-a3de-e3d4ac8ab098" providerId="AD" clId="Web-{BF5F9F2D-62A8-8010-E24F-0691C15FC977}" dt="2019-07-30T13:46:53.833" v="114" actId="20577"/>
          <ac:spMkLst>
            <pc:docMk/>
            <pc:sldMk cId="1584601233" sldId="564"/>
            <ac:spMk id="3" creationId="{00000000-0000-0000-0000-000000000000}"/>
          </ac:spMkLst>
        </pc:spChg>
      </pc:sldChg>
      <pc:sldChg chg="addSp modSp add replId">
        <pc:chgData name="Isch, Calvin (ci3uz)" userId="S::ci3uz@virginia.edu::d1b8b1a6-b223-4c78-a3de-e3d4ac8ab098" providerId="AD" clId="Web-{BF5F9F2D-62A8-8010-E24F-0691C15FC977}" dt="2019-07-30T13:53:31.222" v="144" actId="1076"/>
        <pc:sldMkLst>
          <pc:docMk/>
          <pc:sldMk cId="1726398732" sldId="567"/>
        </pc:sldMkLst>
        <pc:spChg chg="mod">
          <ac:chgData name="Isch, Calvin (ci3uz)" userId="S::ci3uz@virginia.edu::d1b8b1a6-b223-4c78-a3de-e3d4ac8ab098" providerId="AD" clId="Web-{BF5F9F2D-62A8-8010-E24F-0691C15FC977}" dt="2019-07-30T13:41:03.617" v="101" actId="20577"/>
          <ac:spMkLst>
            <pc:docMk/>
            <pc:sldMk cId="1726398732" sldId="567"/>
            <ac:spMk id="2" creationId="{CD93875C-FF23-4372-A72A-870679201368}"/>
          </ac:spMkLst>
        </pc:spChg>
        <pc:spChg chg="mod">
          <ac:chgData name="Isch, Calvin (ci3uz)" userId="S::ci3uz@virginia.edu::d1b8b1a6-b223-4c78-a3de-e3d4ac8ab098" providerId="AD" clId="Web-{BF5F9F2D-62A8-8010-E24F-0691C15FC977}" dt="2019-07-30T13:43:03.902" v="109" actId="20577"/>
          <ac:spMkLst>
            <pc:docMk/>
            <pc:sldMk cId="1726398732" sldId="567"/>
            <ac:spMk id="3" creationId="{8F721D33-972A-4843-9395-A8380C945858}"/>
          </ac:spMkLst>
        </pc:spChg>
        <pc:spChg chg="mod">
          <ac:chgData name="Isch, Calvin (ci3uz)" userId="S::ci3uz@virginia.edu::d1b8b1a6-b223-4c78-a3de-e3d4ac8ab098" providerId="AD" clId="Web-{BF5F9F2D-62A8-8010-E24F-0691C15FC977}" dt="2019-07-30T13:42:58.371" v="107" actId="1076"/>
          <ac:spMkLst>
            <pc:docMk/>
            <pc:sldMk cId="1726398732" sldId="567"/>
            <ac:spMk id="19" creationId="{7E871DAE-684A-48EC-AE73-DDFDE9471F93}"/>
          </ac:spMkLst>
        </pc:spChg>
        <pc:picChg chg="add mod">
          <ac:chgData name="Isch, Calvin (ci3uz)" userId="S::ci3uz@virginia.edu::d1b8b1a6-b223-4c78-a3de-e3d4ac8ab098" providerId="AD" clId="Web-{BF5F9F2D-62A8-8010-E24F-0691C15FC977}" dt="2019-07-30T13:53:27.581" v="143" actId="14100"/>
          <ac:picMkLst>
            <pc:docMk/>
            <pc:sldMk cId="1726398732" sldId="567"/>
            <ac:picMk id="6" creationId="{464507AA-9CCF-4C00-A7C6-A25096A1E5AD}"/>
          </ac:picMkLst>
        </pc:picChg>
        <pc:picChg chg="mod">
          <ac:chgData name="Isch, Calvin (ci3uz)" userId="S::ci3uz@virginia.edu::d1b8b1a6-b223-4c78-a3de-e3d4ac8ab098" providerId="AD" clId="Web-{BF5F9F2D-62A8-8010-E24F-0691C15FC977}" dt="2019-07-30T13:42:50.371" v="104" actId="1076"/>
          <ac:picMkLst>
            <pc:docMk/>
            <pc:sldMk cId="1726398732" sldId="567"/>
            <ac:picMk id="7" creationId="{167B21CD-511E-4294-86F6-26E9C4467A76}"/>
          </ac:picMkLst>
        </pc:picChg>
        <pc:picChg chg="mod">
          <ac:chgData name="Isch, Calvin (ci3uz)" userId="S::ci3uz@virginia.edu::d1b8b1a6-b223-4c78-a3de-e3d4ac8ab098" providerId="AD" clId="Web-{BF5F9F2D-62A8-8010-E24F-0691C15FC977}" dt="2019-07-30T13:53:31.222" v="144" actId="1076"/>
          <ac:picMkLst>
            <pc:docMk/>
            <pc:sldMk cId="1726398732" sldId="567"/>
            <ac:picMk id="8" creationId="{2B878A1C-2FA5-422B-B8E8-EA590E599CE9}"/>
          </ac:picMkLst>
        </pc:picChg>
        <pc:picChg chg="mod">
          <ac:chgData name="Isch, Calvin (ci3uz)" userId="S::ci3uz@virginia.edu::d1b8b1a6-b223-4c78-a3de-e3d4ac8ab098" providerId="AD" clId="Web-{BF5F9F2D-62A8-8010-E24F-0691C15FC977}" dt="2019-07-30T13:43:02.731" v="108" actId="1076"/>
          <ac:picMkLst>
            <pc:docMk/>
            <pc:sldMk cId="1726398732" sldId="567"/>
            <ac:picMk id="11" creationId="{DF93687B-16AC-4E66-B4E1-46A7FDDE00F4}"/>
          </ac:picMkLst>
        </pc:picChg>
        <pc:picChg chg="mod">
          <ac:chgData name="Isch, Calvin (ci3uz)" userId="S::ci3uz@virginia.edu::d1b8b1a6-b223-4c78-a3de-e3d4ac8ab098" providerId="AD" clId="Web-{BF5F9F2D-62A8-8010-E24F-0691C15FC977}" dt="2019-07-30T13:42:58.356" v="106" actId="1076"/>
          <ac:picMkLst>
            <pc:docMk/>
            <pc:sldMk cId="1726398732" sldId="567"/>
            <ac:picMk id="14" creationId="{99A11213-F1C0-4AC9-8AF1-9099AC390CC9}"/>
          </ac:picMkLst>
        </pc:picChg>
      </pc:sldChg>
    </pc:docChg>
  </pc:docChgLst>
  <pc:docChgLst>
    <pc:chgData name="NEVILLE, QUINTON (qn6au)" userId="S::qn6au@virginia.edu::84747678-7561-4bb1-afdc-bf1420c98c32" providerId="AD" clId="Web-{42035359-45EB-9FA6-2AC0-AEA87A217FDA}"/>
    <pc:docChg chg="delSld modSld">
      <pc:chgData name="NEVILLE, QUINTON (qn6au)" userId="S::qn6au@virginia.edu::84747678-7561-4bb1-afdc-bf1420c98c32" providerId="AD" clId="Web-{42035359-45EB-9FA6-2AC0-AEA87A217FDA}" dt="2019-06-28T13:25:41.231" v="1041" actId="14100"/>
      <pc:docMkLst>
        <pc:docMk/>
      </pc:docMkLst>
    </pc:docChg>
  </pc:docChgLst>
  <pc:docChgLst>
    <pc:chgData name="Pristavec, Teja (tp2sk)" userId="S::tp2sk@virginia.edu::00cf13b9-11d0-4226-9758-f1da88123884" providerId="AD" clId="Web-{957DAE25-953A-4B80-859D-62EF083718FB}"/>
    <pc:docChg chg="modSld">
      <pc:chgData name="Pristavec, Teja (tp2sk)" userId="S::tp2sk@virginia.edu::00cf13b9-11d0-4226-9758-f1da88123884" providerId="AD" clId="Web-{957DAE25-953A-4B80-859D-62EF083718FB}" dt="2019-06-23T14:07:27.384" v="39"/>
      <pc:docMkLst>
        <pc:docMk/>
      </pc:docMkLst>
    </pc:docChg>
  </pc:docChgLst>
  <pc:docChgLst>
    <pc:chgData name="Korkmaz, Gizem (gk8yj)" userId="a3021717-695e-41c9-8d4c-e599a2aec0eb" providerId="ADAL" clId="{675E2332-CA0E-BA4E-8E97-F3791FA5A45B}"/>
    <pc:docChg chg="undo custSel addSld delSld modSld modMainMaster">
      <pc:chgData name="Korkmaz, Gizem (gk8yj)" userId="a3021717-695e-41c9-8d4c-e599a2aec0eb" providerId="ADAL" clId="{675E2332-CA0E-BA4E-8E97-F3791FA5A45B}" dt="2019-06-21T17:54:58.985" v="249" actId="20577"/>
      <pc:docMkLst>
        <pc:docMk/>
      </pc:docMkLst>
      <pc:sldMasterChg chg="modSp modSldLayout">
        <pc:chgData name="Korkmaz, Gizem (gk8yj)" userId="a3021717-695e-41c9-8d4c-e599a2aec0eb" providerId="ADAL" clId="{675E2332-CA0E-BA4E-8E97-F3791FA5A45B}" dt="2019-06-21T17:40:53.192" v="9"/>
        <pc:sldMasterMkLst>
          <pc:docMk/>
          <pc:sldMasterMk cId="1172351213" sldId="2147483648"/>
        </pc:sldMasterMkLst>
        <pc:spChg chg="mod">
          <ac:chgData name="Korkmaz, Gizem (gk8yj)" userId="a3021717-695e-41c9-8d4c-e599a2aec0eb" providerId="ADAL" clId="{675E2332-CA0E-BA4E-8E97-F3791FA5A45B}" dt="2019-06-21T17:40:53.192" v="9"/>
          <ac:spMkLst>
            <pc:docMk/>
            <pc:sldMasterMk cId="1172351213" sldId="2147483648"/>
            <ac:spMk id="8" creationId="{00000000-0000-0000-0000-000000000000}"/>
          </ac:spMkLst>
        </pc:spChg>
        <pc:picChg chg="mod">
          <ac:chgData name="Korkmaz, Gizem (gk8yj)" userId="a3021717-695e-41c9-8d4c-e599a2aec0eb" providerId="ADAL" clId="{675E2332-CA0E-BA4E-8E97-F3791FA5A45B}" dt="2019-06-21T17:40:53.192" v="9"/>
          <ac:picMkLst>
            <pc:docMk/>
            <pc:sldMasterMk cId="1172351213" sldId="2147483648"/>
            <ac:picMk id="3" creationId="{D2163758-D40C-E645-8713-B342A6A913BA}"/>
          </ac:picMkLst>
        </pc:picChg>
        <pc:picChg chg="mod">
          <ac:chgData name="Korkmaz, Gizem (gk8yj)" userId="a3021717-695e-41c9-8d4c-e599a2aec0eb" providerId="ADAL" clId="{675E2332-CA0E-BA4E-8E97-F3791FA5A45B}" dt="2019-06-21T17:40:53.192" v="9"/>
          <ac:picMkLst>
            <pc:docMk/>
            <pc:sldMasterMk cId="1172351213" sldId="2147483648"/>
            <ac:picMk id="13"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172351213" sldId="2147483648"/>
            <pc:sldLayoutMk cId="491140372" sldId="2147483649"/>
          </pc:sldLayoutMkLst>
          <pc:spChg chg="mod">
            <ac:chgData name="Korkmaz, Gizem (gk8yj)" userId="a3021717-695e-41c9-8d4c-e599a2aec0eb" providerId="ADAL" clId="{675E2332-CA0E-BA4E-8E97-F3791FA5A45B}" dt="2019-06-21T17:40:53.192" v="9"/>
            <ac:spMkLst>
              <pc:docMk/>
              <pc:sldMasterMk cId="1172351213" sldId="2147483648"/>
              <pc:sldLayoutMk cId="491140372" sldId="2147483649"/>
              <ac:spMk id="8"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0"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4"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6"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2159087170" sldId="2147483650"/>
        </pc:sldMasterMkLst>
        <pc:picChg chg="mod">
          <ac:chgData name="Korkmaz, Gizem (gk8yj)" userId="a3021717-695e-41c9-8d4c-e599a2aec0eb" providerId="ADAL" clId="{675E2332-CA0E-BA4E-8E97-F3791FA5A45B}" dt="2019-06-21T17:40:53.192" v="9"/>
          <ac:picMkLst>
            <pc:docMk/>
            <pc:sldMasterMk cId="2159087170" sldId="2147483650"/>
            <ac:picMk id="7" creationId="{00000000-0000-0000-0000-000000000000}"/>
          </ac:picMkLst>
        </pc:picChg>
        <pc:sldLayoutChg chg="modSp">
          <pc:chgData name="Korkmaz, Gizem (gk8yj)" userId="a3021717-695e-41c9-8d4c-e599a2aec0eb" providerId="ADAL" clId="{675E2332-CA0E-BA4E-8E97-F3791FA5A45B}" dt="2019-06-21T17:40:53.192" v="9"/>
          <pc:sldLayoutMkLst>
            <pc:docMk/>
            <pc:sldMasterMk cId="2159087170" sldId="2147483650"/>
            <pc:sldLayoutMk cId="3530823010" sldId="2147483651"/>
          </pc:sldLayoutMkLst>
          <pc:spChg chg="mod">
            <ac:chgData name="Korkmaz, Gizem (gk8yj)" userId="a3021717-695e-41c9-8d4c-e599a2aec0eb" providerId="ADAL" clId="{675E2332-CA0E-BA4E-8E97-F3791FA5A45B}" dt="2019-06-21T17:40:53.192" v="9"/>
            <ac:spMkLst>
              <pc:docMk/>
              <pc:sldMasterMk cId="2159087170" sldId="2147483650"/>
              <pc:sldLayoutMk cId="3530823010" sldId="2147483651"/>
              <ac:spMk id="11"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1735567757" sldId="2147483652"/>
        </pc:sldMasterMkLst>
        <pc:spChg chg="mod">
          <ac:chgData name="Korkmaz, Gizem (gk8yj)" userId="a3021717-695e-41c9-8d4c-e599a2aec0eb" providerId="ADAL" clId="{675E2332-CA0E-BA4E-8E97-F3791FA5A45B}" dt="2019-06-21T17:40:53.192" v="9"/>
          <ac:spMkLst>
            <pc:docMk/>
            <pc:sldMasterMk cId="1735567757" sldId="2147483652"/>
            <ac:spMk id="6" creationId="{00000000-0000-0000-0000-000000000000}"/>
          </ac:spMkLst>
        </pc:spChg>
        <pc:picChg chg="mod">
          <ac:chgData name="Korkmaz, Gizem (gk8yj)" userId="a3021717-695e-41c9-8d4c-e599a2aec0eb" providerId="ADAL" clId="{675E2332-CA0E-BA4E-8E97-F3791FA5A45B}" dt="2019-06-21T17:40:53.192" v="9"/>
          <ac:picMkLst>
            <pc:docMk/>
            <pc:sldMasterMk cId="1735567757" sldId="2147483652"/>
            <ac:picMk id="7" creationId="{00000000-0000-0000-0000-000000000000}"/>
          </ac:picMkLst>
        </pc:picChg>
        <pc:picChg chg="mod">
          <ac:chgData name="Korkmaz, Gizem (gk8yj)" userId="a3021717-695e-41c9-8d4c-e599a2aec0eb" providerId="ADAL" clId="{675E2332-CA0E-BA4E-8E97-F3791FA5A45B}" dt="2019-06-21T17:40:53.192" v="9"/>
          <ac:picMkLst>
            <pc:docMk/>
            <pc:sldMasterMk cId="1735567757" sldId="2147483652"/>
            <ac:picMk id="8"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735567757" sldId="2147483652"/>
            <pc:sldLayoutMk cId="2084561618" sldId="2147483653"/>
          </pc:sldLayoutMkLst>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8"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0"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3"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3078770722" sldId="2147483654"/>
          </pc:sldLayoutMkLst>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8"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12"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13"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916638271" sldId="2147483656"/>
          </pc:sldLayoutMkLst>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9"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489510268" sldId="2147483657"/>
          </pc:sldLayoutMkLst>
          <pc:spChg chg="mod">
            <ac:chgData name="Korkmaz, Gizem (gk8yj)" userId="a3021717-695e-41c9-8d4c-e599a2aec0eb" providerId="ADAL" clId="{675E2332-CA0E-BA4E-8E97-F3791FA5A45B}" dt="2019-06-21T17:40:53.192" v="9"/>
            <ac:spMkLst>
              <pc:docMk/>
              <pc:sldMasterMk cId="1735567757" sldId="2147483652"/>
              <pc:sldLayoutMk cId="1489510268" sldId="2147483657"/>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489510268" sldId="2147483657"/>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2000206779" sldId="2147483686"/>
          </pc:sldLayoutMkLst>
          <pc:spChg chg="mod">
            <ac:chgData name="Korkmaz, Gizem (gk8yj)" userId="a3021717-695e-41c9-8d4c-e599a2aec0eb" providerId="ADAL" clId="{675E2332-CA0E-BA4E-8E97-F3791FA5A45B}" dt="2019-06-21T17:40:53.192" v="9"/>
            <ac:spMkLst>
              <pc:docMk/>
              <pc:sldMasterMk cId="1735567757" sldId="2147483652"/>
              <pc:sldLayoutMk cId="2000206779" sldId="2147483686"/>
              <ac:spMk id="3" creationId="{11023FC5-27F7-6746-8AAA-C5AAB39AC0A0}"/>
            </ac:spMkLst>
          </pc:spChg>
          <pc:spChg chg="mod">
            <ac:chgData name="Korkmaz, Gizem (gk8yj)" userId="a3021717-695e-41c9-8d4c-e599a2aec0eb" providerId="ADAL" clId="{675E2332-CA0E-BA4E-8E97-F3791FA5A45B}" dt="2019-06-21T17:40:53.192" v="9"/>
            <ac:spMkLst>
              <pc:docMk/>
              <pc:sldMasterMk cId="1735567757" sldId="2147483652"/>
              <pc:sldLayoutMk cId="2000206779" sldId="2147483686"/>
              <ac:spMk id="4" creationId="{907C6D98-D36D-FD48-AE79-FA1BE03ADBF6}"/>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4210267186" sldId="2147483687"/>
          </pc:sldLayoutMkLst>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2" creationId="{B8A3F09A-0EB1-2F42-9BA2-E54A31464E3D}"/>
            </ac:spMkLst>
          </pc:spChg>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3" creationId="{3AFA5E50-8AC6-5E4F-A1B9-F416496B8C83}"/>
            </ac:spMkLst>
          </pc:spChg>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4" creationId="{36D8FFB5-DE7D-A145-BE64-0B5946650CDA}"/>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703697697" sldId="2147483688"/>
          </pc:sldLayoutMkLst>
          <pc:spChg chg="mod">
            <ac:chgData name="Korkmaz, Gizem (gk8yj)" userId="a3021717-695e-41c9-8d4c-e599a2aec0eb" providerId="ADAL" clId="{675E2332-CA0E-BA4E-8E97-F3791FA5A45B}" dt="2019-06-21T17:40:53.192" v="9"/>
            <ac:spMkLst>
              <pc:docMk/>
              <pc:sldMasterMk cId="1735567757" sldId="2147483652"/>
              <pc:sldLayoutMk cId="1703697697" sldId="2147483688"/>
              <ac:spMk id="2" creationId="{58268201-093D-A843-95D0-1BCBB4EFAF40}"/>
            </ac:spMkLst>
          </pc:spChg>
          <pc:spChg chg="mod">
            <ac:chgData name="Korkmaz, Gizem (gk8yj)" userId="a3021717-695e-41c9-8d4c-e599a2aec0eb" providerId="ADAL" clId="{675E2332-CA0E-BA4E-8E97-F3791FA5A45B}" dt="2019-06-21T17:40:53.192" v="9"/>
            <ac:spMkLst>
              <pc:docMk/>
              <pc:sldMasterMk cId="1735567757" sldId="2147483652"/>
              <pc:sldLayoutMk cId="1703697697" sldId="2147483688"/>
              <ac:spMk id="3" creationId="{EB5A9F8B-958D-8746-8B32-5B34DE152AF1}"/>
            </ac:spMkLst>
          </pc:spChg>
        </pc:sldLayoutChg>
      </pc:sldMasterChg>
      <pc:sldMasterChg chg="modSp modSldLayout">
        <pc:chgData name="Korkmaz, Gizem (gk8yj)" userId="a3021717-695e-41c9-8d4c-e599a2aec0eb" providerId="ADAL" clId="{675E2332-CA0E-BA4E-8E97-F3791FA5A45B}" dt="2019-06-21T17:40:53.192" v="9"/>
        <pc:sldMasterMkLst>
          <pc:docMk/>
          <pc:sldMasterMk cId="1787865795" sldId="2147483658"/>
        </pc:sldMasterMkLst>
        <pc:spChg chg="mod">
          <ac:chgData name="Korkmaz, Gizem (gk8yj)" userId="a3021717-695e-41c9-8d4c-e599a2aec0eb" providerId="ADAL" clId="{675E2332-CA0E-BA4E-8E97-F3791FA5A45B}" dt="2019-06-21T17:40:53.192" v="9"/>
          <ac:spMkLst>
            <pc:docMk/>
            <pc:sldMasterMk cId="1787865795" sldId="2147483658"/>
            <ac:spMk id="7"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ac:spMk id="9" creationId="{00000000-0000-0000-0000-000000000000}"/>
          </ac:spMkLst>
        </pc:spChg>
        <pc:picChg chg="mod">
          <ac:chgData name="Korkmaz, Gizem (gk8yj)" userId="a3021717-695e-41c9-8d4c-e599a2aec0eb" providerId="ADAL" clId="{675E2332-CA0E-BA4E-8E97-F3791FA5A45B}" dt="2019-06-21T17:40:53.192" v="9"/>
          <ac:picMkLst>
            <pc:docMk/>
            <pc:sldMasterMk cId="1787865795" sldId="2147483658"/>
            <ac:picMk id="8"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787865795" sldId="2147483658"/>
            <pc:sldLayoutMk cId="2877523574" sldId="2147483659"/>
          </pc:sldLayoutMkLst>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8"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9"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65969095" sldId="2147483660"/>
          </pc:sldLayoutMkLst>
          <pc:spChg chg="mod">
            <ac:chgData name="Korkmaz, Gizem (gk8yj)" userId="a3021717-695e-41c9-8d4c-e599a2aec0eb" providerId="ADAL" clId="{675E2332-CA0E-BA4E-8E97-F3791FA5A45B}" dt="2019-06-21T17:40:53.192" v="9"/>
            <ac:spMkLst>
              <pc:docMk/>
              <pc:sldMasterMk cId="1787865795" sldId="2147483658"/>
              <pc:sldLayoutMk cId="65969095" sldId="2147483660"/>
              <ac:spMk id="8"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65969095" sldId="2147483660"/>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2415120931" sldId="2147483662"/>
          </pc:sldLayoutMkLst>
          <pc:spChg chg="mod">
            <ac:chgData name="Korkmaz, Gizem (gk8yj)" userId="a3021717-695e-41c9-8d4c-e599a2aec0eb" providerId="ADAL" clId="{675E2332-CA0E-BA4E-8E97-F3791FA5A45B}" dt="2019-06-21T17:40:53.192" v="9"/>
            <ac:spMkLst>
              <pc:docMk/>
              <pc:sldMasterMk cId="1787865795" sldId="2147483658"/>
              <pc:sldLayoutMk cId="2415120931" sldId="2147483662"/>
              <ac:spMk id="5"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415120931" sldId="2147483662"/>
              <ac:spMk id="6"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2583308398" sldId="2147483663"/>
          </pc:sldLayoutMkLst>
          <pc:spChg chg="mod">
            <ac:chgData name="Korkmaz, Gizem (gk8yj)" userId="a3021717-695e-41c9-8d4c-e599a2aec0eb" providerId="ADAL" clId="{675E2332-CA0E-BA4E-8E97-F3791FA5A45B}" dt="2019-06-21T17:40:53.192" v="9"/>
            <ac:spMkLst>
              <pc:docMk/>
              <pc:sldMasterMk cId="1787865795" sldId="2147483658"/>
              <pc:sldLayoutMk cId="2583308398" sldId="2147483663"/>
              <ac:spMk id="13"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587998656" sldId="2147483664"/>
        </pc:sldMasterMkLst>
        <pc:spChg chg="mod">
          <ac:chgData name="Korkmaz, Gizem (gk8yj)" userId="a3021717-695e-41c9-8d4c-e599a2aec0eb" providerId="ADAL" clId="{675E2332-CA0E-BA4E-8E97-F3791FA5A45B}" dt="2019-06-21T17:40:53.192" v="9"/>
          <ac:spMkLst>
            <pc:docMk/>
            <pc:sldMasterMk cId="587998656" sldId="2147483664"/>
            <ac:spMk id="7"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ac:spMk id="10" creationId="{00000000-0000-0000-0000-000000000000}"/>
          </ac:spMkLst>
        </pc:spChg>
        <pc:picChg chg="mod">
          <ac:chgData name="Korkmaz, Gizem (gk8yj)" userId="a3021717-695e-41c9-8d4c-e599a2aec0eb" providerId="ADAL" clId="{675E2332-CA0E-BA4E-8E97-F3791FA5A45B}" dt="2019-06-21T17:40:53.192" v="9"/>
          <ac:picMkLst>
            <pc:docMk/>
            <pc:sldMasterMk cId="587998656" sldId="2147483664"/>
            <ac:picMk id="9" creationId="{00000000-0000-0000-0000-000000000000}"/>
          </ac:picMkLst>
        </pc:picChg>
        <pc:sldLayoutChg chg="modSp">
          <pc:chgData name="Korkmaz, Gizem (gk8yj)" userId="a3021717-695e-41c9-8d4c-e599a2aec0eb" providerId="ADAL" clId="{675E2332-CA0E-BA4E-8E97-F3791FA5A45B}" dt="2019-06-21T17:40:53.192" v="9"/>
          <pc:sldLayoutMkLst>
            <pc:docMk/>
            <pc:sldMasterMk cId="587998656" sldId="2147483664"/>
            <pc:sldLayoutMk cId="2179693872" sldId="2147483665"/>
          </pc:sldLayoutMkLst>
          <pc:spChg chg="mod">
            <ac:chgData name="Korkmaz, Gizem (gk8yj)" userId="a3021717-695e-41c9-8d4c-e599a2aec0eb" providerId="ADAL" clId="{675E2332-CA0E-BA4E-8E97-F3791FA5A45B}" dt="2019-06-21T17:40:53.192" v="9"/>
            <ac:spMkLst>
              <pc:docMk/>
              <pc:sldMasterMk cId="587998656" sldId="2147483664"/>
              <pc:sldLayoutMk cId="2179693872" sldId="2147483665"/>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10"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11"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245647372" sldId="2147483666"/>
          </pc:sldLayoutMkLst>
          <pc:spChg chg="mod">
            <ac:chgData name="Korkmaz, Gizem (gk8yj)" userId="a3021717-695e-41c9-8d4c-e599a2aec0eb" providerId="ADAL" clId="{675E2332-CA0E-BA4E-8E97-F3791FA5A45B}" dt="2019-06-21T17:40:53.192" v="9"/>
            <ac:spMkLst>
              <pc:docMk/>
              <pc:sldMasterMk cId="587998656" sldId="2147483664"/>
              <pc:sldLayoutMk cId="2245647372" sldId="2147483666"/>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245647372" sldId="2147483666"/>
              <ac:spMk id="9"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1353803674" sldId="2147483668"/>
          </pc:sldLayoutMkLst>
          <pc:spChg chg="mod">
            <ac:chgData name="Korkmaz, Gizem (gk8yj)" userId="a3021717-695e-41c9-8d4c-e599a2aec0eb" providerId="ADAL" clId="{675E2332-CA0E-BA4E-8E97-F3791FA5A45B}" dt="2019-06-21T17:40:53.192" v="9"/>
            <ac:spMkLst>
              <pc:docMk/>
              <pc:sldMasterMk cId="587998656" sldId="2147483664"/>
              <pc:sldLayoutMk cId="1353803674" sldId="2147483668"/>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1353803674" sldId="2147483668"/>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999967749" sldId="2147483669"/>
          </pc:sldLayoutMkLst>
          <pc:spChg chg="mod">
            <ac:chgData name="Korkmaz, Gizem (gk8yj)" userId="a3021717-695e-41c9-8d4c-e599a2aec0eb" providerId="ADAL" clId="{675E2332-CA0E-BA4E-8E97-F3791FA5A45B}" dt="2019-06-21T17:40:53.192" v="9"/>
            <ac:spMkLst>
              <pc:docMk/>
              <pc:sldMasterMk cId="587998656" sldId="2147483664"/>
              <pc:sldLayoutMk cId="999967749" sldId="2147483669"/>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1195760465" sldId="2147483682"/>
          </pc:sldLayoutMkLst>
          <pc:spChg chg="mod">
            <ac:chgData name="Korkmaz, Gizem (gk8yj)" userId="a3021717-695e-41c9-8d4c-e599a2aec0eb" providerId="ADAL" clId="{675E2332-CA0E-BA4E-8E97-F3791FA5A45B}" dt="2019-06-21T17:40:53.192" v="9"/>
            <ac:spMkLst>
              <pc:docMk/>
              <pc:sldMasterMk cId="587998656" sldId="2147483664"/>
              <pc:sldLayoutMk cId="1195760465" sldId="2147483682"/>
              <ac:spMk id="11"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1195760465" sldId="2147483682"/>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628702190" sldId="2147483683"/>
          </pc:sldLayoutMkLst>
          <pc:spChg chg="mod">
            <ac:chgData name="Korkmaz, Gizem (gk8yj)" userId="a3021717-695e-41c9-8d4c-e599a2aec0eb" providerId="ADAL" clId="{675E2332-CA0E-BA4E-8E97-F3791FA5A45B}" dt="2019-06-21T17:40:53.192" v="9"/>
            <ac:spMkLst>
              <pc:docMk/>
              <pc:sldMasterMk cId="587998656" sldId="2147483664"/>
              <pc:sldLayoutMk cId="2628702190" sldId="2147483683"/>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628702190" sldId="2147483683"/>
              <ac:spMk id="11"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628702190" sldId="2147483683"/>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791023524" sldId="2147483685"/>
          </pc:sldLayoutMkLst>
          <pc:spChg chg="mod">
            <ac:chgData name="Korkmaz, Gizem (gk8yj)" userId="a3021717-695e-41c9-8d4c-e599a2aec0eb" providerId="ADAL" clId="{675E2332-CA0E-BA4E-8E97-F3791FA5A45B}" dt="2019-06-21T17:40:53.192" v="9"/>
            <ac:spMkLst>
              <pc:docMk/>
              <pc:sldMasterMk cId="587998656" sldId="2147483664"/>
              <pc:sldLayoutMk cId="2791023524" sldId="2147483685"/>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0"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4"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6" creationId="{00000000-0000-0000-0000-000000000000}"/>
            </ac:spMkLst>
          </pc:spChg>
        </pc:sldLayoutChg>
      </pc:sldMasterChg>
      <pc:sldMasterChg chg="modSp">
        <pc:chgData name="Korkmaz, Gizem (gk8yj)" userId="a3021717-695e-41c9-8d4c-e599a2aec0eb" providerId="ADAL" clId="{675E2332-CA0E-BA4E-8E97-F3791FA5A45B}" dt="2019-06-21T17:40:53.192" v="9"/>
        <pc:sldMasterMkLst>
          <pc:docMk/>
          <pc:sldMasterMk cId="449219711" sldId="2147483670"/>
        </pc:sldMasterMkLst>
        <pc:picChg chg="mod">
          <ac:chgData name="Korkmaz, Gizem (gk8yj)" userId="a3021717-695e-41c9-8d4c-e599a2aec0eb" providerId="ADAL" clId="{675E2332-CA0E-BA4E-8E97-F3791FA5A45B}" dt="2019-06-21T17:40:53.192" v="9"/>
          <ac:picMkLst>
            <pc:docMk/>
            <pc:sldMasterMk cId="449219711" sldId="2147483670"/>
            <ac:picMk id="7" creationId="{00000000-0000-0000-0000-000000000000}"/>
          </ac:picMkLst>
        </pc:picChg>
        <pc:picChg chg="mod">
          <ac:chgData name="Korkmaz, Gizem (gk8yj)" userId="a3021717-695e-41c9-8d4c-e599a2aec0eb" providerId="ADAL" clId="{675E2332-CA0E-BA4E-8E97-F3791FA5A45B}" dt="2019-06-21T17:40:53.192" v="9"/>
          <ac:picMkLst>
            <pc:docMk/>
            <pc:sldMasterMk cId="449219711" sldId="2147483670"/>
            <ac:picMk id="8" creationId="{00000000-0000-0000-0000-000000000000}"/>
          </ac:picMkLst>
        </pc:picChg>
        <pc:picChg chg="mod">
          <ac:chgData name="Korkmaz, Gizem (gk8yj)" userId="a3021717-695e-41c9-8d4c-e599a2aec0eb" providerId="ADAL" clId="{675E2332-CA0E-BA4E-8E97-F3791FA5A45B}" dt="2019-06-21T17:40:53.192" v="9"/>
          <ac:picMkLst>
            <pc:docMk/>
            <pc:sldMasterMk cId="449219711" sldId="2147483670"/>
            <ac:picMk id="9" creationId="{00000000-0000-0000-0000-000000000000}"/>
          </ac:picMkLst>
        </pc:picChg>
      </pc:sldMasterChg>
      <pc:sldMasterChg chg="modSp">
        <pc:chgData name="Korkmaz, Gizem (gk8yj)" userId="a3021717-695e-41c9-8d4c-e599a2aec0eb" providerId="ADAL" clId="{675E2332-CA0E-BA4E-8E97-F3791FA5A45B}" dt="2019-06-21T17:40:53.192" v="9"/>
        <pc:sldMasterMkLst>
          <pc:docMk/>
          <pc:sldMasterMk cId="214172888" sldId="2147483672"/>
        </pc:sldMasterMkLst>
        <pc:spChg chg="mod">
          <ac:chgData name="Korkmaz, Gizem (gk8yj)" userId="a3021717-695e-41c9-8d4c-e599a2aec0eb" providerId="ADAL" clId="{675E2332-CA0E-BA4E-8E97-F3791FA5A45B}" dt="2019-06-21T17:40:53.192" v="9"/>
          <ac:spMkLst>
            <pc:docMk/>
            <pc:sldMasterMk cId="214172888" sldId="2147483672"/>
            <ac:spMk id="8" creationId="{00000000-0000-0000-0000-000000000000}"/>
          </ac:spMkLst>
        </pc:spChg>
        <pc:picChg chg="mod">
          <ac:chgData name="Korkmaz, Gizem (gk8yj)" userId="a3021717-695e-41c9-8d4c-e599a2aec0eb" providerId="ADAL" clId="{675E2332-CA0E-BA4E-8E97-F3791FA5A45B}" dt="2019-06-21T17:40:53.192" v="9"/>
          <ac:picMkLst>
            <pc:docMk/>
            <pc:sldMasterMk cId="214172888" sldId="2147483672"/>
            <ac:picMk id="7" creationId="{00000000-0000-0000-0000-000000000000}"/>
          </ac:picMkLst>
        </pc:picChg>
        <pc:picChg chg="mod">
          <ac:chgData name="Korkmaz, Gizem (gk8yj)" userId="a3021717-695e-41c9-8d4c-e599a2aec0eb" providerId="ADAL" clId="{675E2332-CA0E-BA4E-8E97-F3791FA5A45B}" dt="2019-06-21T17:40:53.192" v="9"/>
          <ac:picMkLst>
            <pc:docMk/>
            <pc:sldMasterMk cId="214172888" sldId="2147483672"/>
            <ac:picMk id="9" creationId="{00000000-0000-0000-0000-000000000000}"/>
          </ac:picMkLst>
        </pc:picChg>
      </pc:sldMasterChg>
      <pc:sldMasterChg chg="modSp">
        <pc:chgData name="Korkmaz, Gizem (gk8yj)" userId="a3021717-695e-41c9-8d4c-e599a2aec0eb" providerId="ADAL" clId="{675E2332-CA0E-BA4E-8E97-F3791FA5A45B}" dt="2019-06-21T17:40:53.192" v="9"/>
        <pc:sldMasterMkLst>
          <pc:docMk/>
          <pc:sldMasterMk cId="862877668" sldId="2147483674"/>
        </pc:sldMasterMkLst>
        <pc:spChg chg="mod">
          <ac:chgData name="Korkmaz, Gizem (gk8yj)" userId="a3021717-695e-41c9-8d4c-e599a2aec0eb" providerId="ADAL" clId="{675E2332-CA0E-BA4E-8E97-F3791FA5A45B}" dt="2019-06-21T17:40:53.192" v="9"/>
          <ac:spMkLst>
            <pc:docMk/>
            <pc:sldMasterMk cId="862877668" sldId="2147483674"/>
            <ac:spMk id="9" creationId="{00000000-0000-0000-0000-000000000000}"/>
          </ac:spMkLst>
        </pc:spChg>
        <pc:spChg chg="mod">
          <ac:chgData name="Korkmaz, Gizem (gk8yj)" userId="a3021717-695e-41c9-8d4c-e599a2aec0eb" providerId="ADAL" clId="{675E2332-CA0E-BA4E-8E97-F3791FA5A45B}" dt="2019-06-21T17:40:53.192" v="9"/>
          <ac:spMkLst>
            <pc:docMk/>
            <pc:sldMasterMk cId="862877668" sldId="2147483674"/>
            <ac:spMk id="10" creationId="{00000000-0000-0000-0000-000000000000}"/>
          </ac:spMkLst>
        </pc:spChg>
        <pc:picChg chg="mod">
          <ac:chgData name="Korkmaz, Gizem (gk8yj)" userId="a3021717-695e-41c9-8d4c-e599a2aec0eb" providerId="ADAL" clId="{675E2332-CA0E-BA4E-8E97-F3791FA5A45B}" dt="2019-06-21T17:40:53.192" v="9"/>
          <ac:picMkLst>
            <pc:docMk/>
            <pc:sldMasterMk cId="862877668" sldId="2147483674"/>
            <ac:picMk id="7" creationId="{00000000-0000-0000-0000-000000000000}"/>
          </ac:picMkLst>
        </pc:picChg>
        <pc:picChg chg="mod">
          <ac:chgData name="Korkmaz, Gizem (gk8yj)" userId="a3021717-695e-41c9-8d4c-e599a2aec0eb" providerId="ADAL" clId="{675E2332-CA0E-BA4E-8E97-F3791FA5A45B}" dt="2019-06-21T17:40:53.192" v="9"/>
          <ac:picMkLst>
            <pc:docMk/>
            <pc:sldMasterMk cId="862877668" sldId="2147483674"/>
            <ac:picMk id="8" creationId="{00000000-0000-0000-0000-000000000000}"/>
          </ac:picMkLst>
        </pc:picChg>
        <pc:picChg chg="mod">
          <ac:chgData name="Korkmaz, Gizem (gk8yj)" userId="a3021717-695e-41c9-8d4c-e599a2aec0eb" providerId="ADAL" clId="{675E2332-CA0E-BA4E-8E97-F3791FA5A45B}" dt="2019-06-21T17:40:53.192" v="9"/>
          <ac:picMkLst>
            <pc:docMk/>
            <pc:sldMasterMk cId="862877668" sldId="2147483674"/>
            <ac:picMk id="11" creationId="{00000000-0000-0000-0000-000000000000}"/>
          </ac:picMkLst>
        </pc:picChg>
      </pc:sldMasterChg>
      <pc:sldMasterChg chg="modSldLayout">
        <pc:chgData name="Korkmaz, Gizem (gk8yj)" userId="a3021717-695e-41c9-8d4c-e599a2aec0eb" providerId="ADAL" clId="{675E2332-CA0E-BA4E-8E97-F3791FA5A45B}" dt="2019-06-21T17:40:53.192" v="9"/>
        <pc:sldMasterMkLst>
          <pc:docMk/>
          <pc:sldMasterMk cId="1389535126" sldId="2147483676"/>
        </pc:sldMasterMkLst>
        <pc:sldLayoutChg chg="modSp">
          <pc:chgData name="Korkmaz, Gizem (gk8yj)" userId="a3021717-695e-41c9-8d4c-e599a2aec0eb" providerId="ADAL" clId="{675E2332-CA0E-BA4E-8E97-F3791FA5A45B}" dt="2019-06-21T17:40:53.192" v="9"/>
          <pc:sldLayoutMkLst>
            <pc:docMk/>
            <pc:sldMasterMk cId="1389535126" sldId="2147483676"/>
            <pc:sldLayoutMk cId="1319562907" sldId="2147483677"/>
          </pc:sldLayoutMkLst>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8" creationId="{00000000-0000-0000-0000-000000000000}"/>
            </ac:spMkLst>
          </pc:spChg>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10" creationId="{00000000-0000-0000-0000-000000000000}"/>
            </ac:spMkLst>
          </pc:spChg>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12" creationId="{00000000-0000-0000-0000-000000000000}"/>
            </ac:spMkLst>
          </pc:spChg>
        </pc:sldLayoutChg>
      </pc:sldMasterChg>
    </pc:docChg>
  </pc:docChgLst>
  <pc:docChgLst>
    <pc:chgData name="Cong, Cong (cc2cm)" userId="S::cc2cm@virginia.edu::f07c910d-2f81-4213-8697-fa8eb7446fa4" providerId="AD" clId="Web-{CF36CFE1-34C2-A858-CD64-3738BD1285D2}"/>
    <pc:docChg chg="modSld">
      <pc:chgData name="Cong, Cong (cc2cm)" userId="S::cc2cm@virginia.edu::f07c910d-2f81-4213-8697-fa8eb7446fa4" providerId="AD" clId="Web-{CF36CFE1-34C2-A858-CD64-3738BD1285D2}" dt="2019-07-30T14:17:02.657" v="10" actId="1076"/>
      <pc:docMkLst>
        <pc:docMk/>
      </pc:docMkLst>
      <pc:sldChg chg="modSp">
        <pc:chgData name="Cong, Cong (cc2cm)" userId="S::cc2cm@virginia.edu::f07c910d-2f81-4213-8697-fa8eb7446fa4" providerId="AD" clId="Web-{CF36CFE1-34C2-A858-CD64-3738BD1285D2}" dt="2019-07-30T14:17:02.657" v="10" actId="1076"/>
        <pc:sldMkLst>
          <pc:docMk/>
          <pc:sldMk cId="1310781989" sldId="556"/>
        </pc:sldMkLst>
        <pc:spChg chg="mod">
          <ac:chgData name="Cong, Cong (cc2cm)" userId="S::cc2cm@virginia.edu::f07c910d-2f81-4213-8697-fa8eb7446fa4" providerId="AD" clId="Web-{CF36CFE1-34C2-A858-CD64-3738BD1285D2}" dt="2019-07-30T14:16:59.142" v="8" actId="1076"/>
          <ac:spMkLst>
            <pc:docMk/>
            <pc:sldMk cId="1310781989" sldId="556"/>
            <ac:spMk id="9" creationId="{7715FAB7-2DC0-4CFE-87FB-8B126C0DA51A}"/>
          </ac:spMkLst>
        </pc:spChg>
        <pc:picChg chg="mod">
          <ac:chgData name="Cong, Cong (cc2cm)" userId="S::cc2cm@virginia.edu::f07c910d-2f81-4213-8697-fa8eb7446fa4" providerId="AD" clId="Web-{CF36CFE1-34C2-A858-CD64-3738BD1285D2}" dt="2019-07-30T14:17:02.657" v="10" actId="1076"/>
          <ac:picMkLst>
            <pc:docMk/>
            <pc:sldMk cId="1310781989" sldId="556"/>
            <ac:picMk id="7" creationId="{F5FBC48F-4079-4694-BEA5-90BA57D486EC}"/>
          </ac:picMkLst>
        </pc:picChg>
        <pc:picChg chg="mod">
          <ac:chgData name="Cong, Cong (cc2cm)" userId="S::cc2cm@virginia.edu::f07c910d-2f81-4213-8697-fa8eb7446fa4" providerId="AD" clId="Web-{CF36CFE1-34C2-A858-CD64-3738BD1285D2}" dt="2019-07-30T14:16:59.188" v="9" actId="1076"/>
          <ac:picMkLst>
            <pc:docMk/>
            <pc:sldMk cId="1310781989" sldId="556"/>
            <ac:picMk id="10" creationId="{5561DF32-EA19-4B1B-8947-E3346C7DF437}"/>
          </ac:picMkLst>
        </pc:picChg>
      </pc:sldChg>
      <pc:sldChg chg="addSp delSp modSp">
        <pc:chgData name="Cong, Cong (cc2cm)" userId="S::cc2cm@virginia.edu::f07c910d-2f81-4213-8697-fa8eb7446fa4" providerId="AD" clId="Web-{CF36CFE1-34C2-A858-CD64-3738BD1285D2}" dt="2019-07-30T14:01:47.246" v="6" actId="1076"/>
        <pc:sldMkLst>
          <pc:docMk/>
          <pc:sldMk cId="3760990707" sldId="563"/>
        </pc:sldMkLst>
        <pc:picChg chg="add mod">
          <ac:chgData name="Cong, Cong (cc2cm)" userId="S::cc2cm@virginia.edu::f07c910d-2f81-4213-8697-fa8eb7446fa4" providerId="AD" clId="Web-{CF36CFE1-34C2-A858-CD64-3738BD1285D2}" dt="2019-07-30T14:01:47.246" v="6" actId="1076"/>
          <ac:picMkLst>
            <pc:docMk/>
            <pc:sldMk cId="3760990707" sldId="563"/>
            <ac:picMk id="5" creationId="{C27B89FF-5E9D-4C40-812B-D5F4BC498DE6}"/>
          </ac:picMkLst>
        </pc:picChg>
        <pc:picChg chg="del">
          <ac:chgData name="Cong, Cong (cc2cm)" userId="S::cc2cm@virginia.edu::f07c910d-2f81-4213-8697-fa8eb7446fa4" providerId="AD" clId="Web-{CF36CFE1-34C2-A858-CD64-3738BD1285D2}" dt="2019-07-30T14:01:34.808" v="0"/>
          <ac:picMkLst>
            <pc:docMk/>
            <pc:sldMk cId="3760990707" sldId="563"/>
            <ac:picMk id="6" creationId="{E76C0E26-D537-4AC8-865A-F02310818F13}"/>
          </ac:picMkLst>
        </pc:picChg>
      </pc:sldChg>
    </pc:docChg>
  </pc:docChgLst>
  <pc:docChgLst>
    <pc:chgData name="Isch, Calvin (ci3uz)" userId="S::ci3uz@virginia.edu::d1b8b1a6-b223-4c78-a3de-e3d4ac8ab098" providerId="AD" clId="Web-{E360551A-32B3-0A71-BD0A-DE748A78485E}"/>
    <pc:docChg chg="modSld">
      <pc:chgData name="Isch, Calvin (ci3uz)" userId="S::ci3uz@virginia.edu::d1b8b1a6-b223-4c78-a3de-e3d4ac8ab098" providerId="AD" clId="Web-{E360551A-32B3-0A71-BD0A-DE748A78485E}" dt="2019-06-28T13:53:23.170" v="3" actId="20577"/>
      <pc:docMkLst>
        <pc:docMk/>
      </pc:docMkLst>
      <pc:sldChg chg="modSp">
        <pc:chgData name="Isch, Calvin (ci3uz)" userId="S::ci3uz@virginia.edu::d1b8b1a6-b223-4c78-a3de-e3d4ac8ab098" providerId="AD" clId="Web-{E360551A-32B3-0A71-BD0A-DE748A78485E}" dt="2019-06-28T13:53:23.170" v="3" actId="20577"/>
        <pc:sldMkLst>
          <pc:docMk/>
          <pc:sldMk cId="3537143799" sldId="535"/>
        </pc:sldMkLst>
        <pc:spChg chg="mod">
          <ac:chgData name="Isch, Calvin (ci3uz)" userId="S::ci3uz@virginia.edu::d1b8b1a6-b223-4c78-a3de-e3d4ac8ab098" providerId="AD" clId="Web-{E360551A-32B3-0A71-BD0A-DE748A78485E}" dt="2019-06-28T13:53:23.170" v="3" actId="20577"/>
          <ac:spMkLst>
            <pc:docMk/>
            <pc:sldMk cId="3537143799" sldId="535"/>
            <ac:spMk id="3" creationId="{453DFE40-D147-4348-9970-09B4AEE857B3}"/>
          </ac:spMkLst>
        </pc:spChg>
      </pc:sldChg>
    </pc:docChg>
  </pc:docChgLst>
  <pc:docChgLst>
    <pc:chgData name="Pocinki, Allegra (ap3xx)" userId="S::ap3xx@virginia.edu::c73fc737-9d1e-4dad-ba56-800ecea05c40" providerId="AD" clId="Web-{3A8CD8B0-CA9C-0A4E-4E6A-83C2A30801CB}"/>
    <pc:docChg chg="addSld delSld modSld">
      <pc:chgData name="Pocinki, Allegra (ap3xx)" userId="S::ap3xx@virginia.edu::c73fc737-9d1e-4dad-ba56-800ecea05c40" providerId="AD" clId="Web-{3A8CD8B0-CA9C-0A4E-4E6A-83C2A30801CB}" dt="2019-06-27T20:40:26.457" v="128" actId="1076"/>
      <pc:docMkLst>
        <pc:docMk/>
      </pc:docMkLst>
    </pc:docChg>
  </pc:docChgLst>
  <pc:docChgLst>
    <pc:chgData name="Tobin, Eliza Nicole (ent4pn)" userId="S::ent4pn@virginia.edu::c6f0735e-188b-4a35-9a6a-2de662ec8b5c" providerId="AD" clId="Web-{261E2851-ED2A-287F-A6E9-ACDC9A4D3820}"/>
    <pc:docChg chg="modSld">
      <pc:chgData name="Tobin, Eliza Nicole (ent4pn)" userId="S::ent4pn@virginia.edu::c6f0735e-188b-4a35-9a6a-2de662ec8b5c" providerId="AD" clId="Web-{261E2851-ED2A-287F-A6E9-ACDC9A4D3820}" dt="2019-07-30T02:16:12.198" v="533" actId="20577"/>
      <pc:docMkLst>
        <pc:docMk/>
      </pc:docMkLst>
      <pc:sldChg chg="modSp">
        <pc:chgData name="Tobin, Eliza Nicole (ent4pn)" userId="S::ent4pn@virginia.edu::c6f0735e-188b-4a35-9a6a-2de662ec8b5c" providerId="AD" clId="Web-{261E2851-ED2A-287F-A6E9-ACDC9A4D3820}" dt="2019-07-30T02:12:21.144" v="484" actId="1076"/>
        <pc:sldMkLst>
          <pc:docMk/>
          <pc:sldMk cId="489490195" sldId="527"/>
        </pc:sldMkLst>
        <pc:spChg chg="mod">
          <ac:chgData name="Tobin, Eliza Nicole (ent4pn)" userId="S::ent4pn@virginia.edu::c6f0735e-188b-4a35-9a6a-2de662ec8b5c" providerId="AD" clId="Web-{261E2851-ED2A-287F-A6E9-ACDC9A4D3820}" dt="2019-07-30T02:12:03.815" v="429" actId="20577"/>
          <ac:spMkLst>
            <pc:docMk/>
            <pc:sldMk cId="489490195" sldId="527"/>
            <ac:spMk id="3" creationId="{8F721D33-972A-4843-9395-A8380C945858}"/>
          </ac:spMkLst>
        </pc:spChg>
        <pc:spChg chg="mod">
          <ac:chgData name="Tobin, Eliza Nicole (ent4pn)" userId="S::ent4pn@virginia.edu::c6f0735e-188b-4a35-9a6a-2de662ec8b5c" providerId="AD" clId="Web-{261E2851-ED2A-287F-A6E9-ACDC9A4D3820}" dt="2019-07-30T02:12:16.284" v="482" actId="1076"/>
          <ac:spMkLst>
            <pc:docMk/>
            <pc:sldMk cId="489490195" sldId="527"/>
            <ac:spMk id="5" creationId="{61878908-5ACA-4EF4-ADB3-DD118703F945}"/>
          </ac:spMkLst>
        </pc:spChg>
        <pc:spChg chg="mod">
          <ac:chgData name="Tobin, Eliza Nicole (ent4pn)" userId="S::ent4pn@virginia.edu::c6f0735e-188b-4a35-9a6a-2de662ec8b5c" providerId="AD" clId="Web-{261E2851-ED2A-287F-A6E9-ACDC9A4D3820}" dt="2019-07-30T02:12:21.144" v="484" actId="1076"/>
          <ac:spMkLst>
            <pc:docMk/>
            <pc:sldMk cId="489490195" sldId="527"/>
            <ac:spMk id="15" creationId="{A28FB2A3-C6A0-4834-AB8E-76C8863A7ED7}"/>
          </ac:spMkLst>
        </pc:spChg>
      </pc:sldChg>
      <pc:sldChg chg="modSp">
        <pc:chgData name="Tobin, Eliza Nicole (ent4pn)" userId="S::ent4pn@virginia.edu::c6f0735e-188b-4a35-9a6a-2de662ec8b5c" providerId="AD" clId="Web-{261E2851-ED2A-287F-A6E9-ACDC9A4D3820}" dt="2019-07-30T02:11:41.002" v="425" actId="1076"/>
        <pc:sldMkLst>
          <pc:docMk/>
          <pc:sldMk cId="3537143799" sldId="535"/>
        </pc:sldMkLst>
        <pc:picChg chg="mod">
          <ac:chgData name="Tobin, Eliza Nicole (ent4pn)" userId="S::ent4pn@virginia.edu::c6f0735e-188b-4a35-9a6a-2de662ec8b5c" providerId="AD" clId="Web-{261E2851-ED2A-287F-A6E9-ACDC9A4D3820}" dt="2019-07-30T02:11:41.002" v="425" actId="1076"/>
          <ac:picMkLst>
            <pc:docMk/>
            <pc:sldMk cId="3537143799" sldId="535"/>
            <ac:picMk id="13" creationId="{CE540DBD-7F86-4650-9E57-E71BA0B9EE41}"/>
          </ac:picMkLst>
        </pc:picChg>
      </pc:sldChg>
      <pc:sldChg chg="modSp">
        <pc:chgData name="Tobin, Eliza Nicole (ent4pn)" userId="S::ent4pn@virginia.edu::c6f0735e-188b-4a35-9a6a-2de662ec8b5c" providerId="AD" clId="Web-{261E2851-ED2A-287F-A6E9-ACDC9A4D3820}" dt="2019-07-30T02:11:23.564" v="424" actId="1076"/>
        <pc:sldMkLst>
          <pc:docMk/>
          <pc:sldMk cId="3471383568" sldId="536"/>
        </pc:sldMkLst>
        <pc:spChg chg="mod">
          <ac:chgData name="Tobin, Eliza Nicole (ent4pn)" userId="S::ent4pn@virginia.edu::c6f0735e-188b-4a35-9a6a-2de662ec8b5c" providerId="AD" clId="Web-{261E2851-ED2A-287F-A6E9-ACDC9A4D3820}" dt="2019-07-30T02:11:21.782" v="423" actId="20577"/>
          <ac:spMkLst>
            <pc:docMk/>
            <pc:sldMk cId="3471383568" sldId="536"/>
            <ac:spMk id="2" creationId="{4E783343-C48C-446A-B9C8-22E564DB2682}"/>
          </ac:spMkLst>
        </pc:spChg>
        <pc:spChg chg="mod">
          <ac:chgData name="Tobin, Eliza Nicole (ent4pn)" userId="S::ent4pn@virginia.edu::c6f0735e-188b-4a35-9a6a-2de662ec8b5c" providerId="AD" clId="Web-{261E2851-ED2A-287F-A6E9-ACDC9A4D3820}" dt="2019-07-30T02:11:23.564" v="424" actId="1076"/>
          <ac:spMkLst>
            <pc:docMk/>
            <pc:sldMk cId="3471383568" sldId="536"/>
            <ac:spMk id="3" creationId="{711CDCB2-1885-4740-A137-BB16FB98B5A5}"/>
          </ac:spMkLst>
        </pc:spChg>
        <pc:spChg chg="mod">
          <ac:chgData name="Tobin, Eliza Nicole (ent4pn)" userId="S::ent4pn@virginia.edu::c6f0735e-188b-4a35-9a6a-2de662ec8b5c" providerId="AD" clId="Web-{261E2851-ED2A-287F-A6E9-ACDC9A4D3820}" dt="2019-07-30T02:11:15.188" v="418" actId="20577"/>
          <ac:spMkLst>
            <pc:docMk/>
            <pc:sldMk cId="3471383568" sldId="536"/>
            <ac:spMk id="5" creationId="{0933AE44-7DFD-4A28-8A1B-AAC41C1724AD}"/>
          </ac:spMkLst>
        </pc:spChg>
        <pc:picChg chg="mod">
          <ac:chgData name="Tobin, Eliza Nicole (ent4pn)" userId="S::ent4pn@virginia.edu::c6f0735e-188b-4a35-9a6a-2de662ec8b5c" providerId="AD" clId="Web-{261E2851-ED2A-287F-A6E9-ACDC9A4D3820}" dt="2019-07-30T02:10:50.594" v="410" actId="1076"/>
          <ac:picMkLst>
            <pc:docMk/>
            <pc:sldMk cId="3471383568" sldId="536"/>
            <ac:picMk id="7" creationId="{B11340B7-8855-456C-AE03-D2A32989D716}"/>
          </ac:picMkLst>
        </pc:picChg>
        <pc:picChg chg="mod">
          <ac:chgData name="Tobin, Eliza Nicole (ent4pn)" userId="S::ent4pn@virginia.edu::c6f0735e-188b-4a35-9a6a-2de662ec8b5c" providerId="AD" clId="Web-{261E2851-ED2A-287F-A6E9-ACDC9A4D3820}" dt="2019-07-30T02:11:00.422" v="413" actId="14100"/>
          <ac:picMkLst>
            <pc:docMk/>
            <pc:sldMk cId="3471383568" sldId="536"/>
            <ac:picMk id="10" creationId="{90363F8D-B6CF-4B4E-96C6-D36EC686787E}"/>
          </ac:picMkLst>
        </pc:picChg>
        <pc:picChg chg="mod">
          <ac:chgData name="Tobin, Eliza Nicole (ent4pn)" userId="S::ent4pn@virginia.edu::c6f0735e-188b-4a35-9a6a-2de662ec8b5c" providerId="AD" clId="Web-{261E2851-ED2A-287F-A6E9-ACDC9A4D3820}" dt="2019-07-30T02:11:11.985" v="415" actId="1076"/>
          <ac:picMkLst>
            <pc:docMk/>
            <pc:sldMk cId="3471383568" sldId="536"/>
            <ac:picMk id="13" creationId="{8208B3D9-E6F5-4C8D-A9B6-F9977D773E41}"/>
          </ac:picMkLst>
        </pc:picChg>
      </pc:sldChg>
      <pc:sldChg chg="modSp">
        <pc:chgData name="Tobin, Eliza Nicole (ent4pn)" userId="S::ent4pn@virginia.edu::c6f0735e-188b-4a35-9a6a-2de662ec8b5c" providerId="AD" clId="Web-{261E2851-ED2A-287F-A6E9-ACDC9A4D3820}" dt="2019-07-30T02:16:12.198" v="533" actId="20577"/>
        <pc:sldMkLst>
          <pc:docMk/>
          <pc:sldMk cId="1003277565" sldId="540"/>
        </pc:sldMkLst>
        <pc:spChg chg="mod">
          <ac:chgData name="Tobin, Eliza Nicole (ent4pn)" userId="S::ent4pn@virginia.edu::c6f0735e-188b-4a35-9a6a-2de662ec8b5c" providerId="AD" clId="Web-{261E2851-ED2A-287F-A6E9-ACDC9A4D3820}" dt="2019-07-30T02:16:12.198" v="533" actId="20577"/>
          <ac:spMkLst>
            <pc:docMk/>
            <pc:sldMk cId="1003277565" sldId="540"/>
            <ac:spMk id="2" creationId="{00000000-0000-0000-0000-000000000000}"/>
          </ac:spMkLst>
        </pc:spChg>
        <pc:spChg chg="mod">
          <ac:chgData name="Tobin, Eliza Nicole (ent4pn)" userId="S::ent4pn@virginia.edu::c6f0735e-188b-4a35-9a6a-2de662ec8b5c" providerId="AD" clId="Web-{261E2851-ED2A-287F-A6E9-ACDC9A4D3820}" dt="2019-07-30T02:15:32.603" v="525" actId="1076"/>
          <ac:spMkLst>
            <pc:docMk/>
            <pc:sldMk cId="1003277565" sldId="540"/>
            <ac:spMk id="3" creationId="{00000000-0000-0000-0000-000000000000}"/>
          </ac:spMkLst>
        </pc:spChg>
        <pc:cxnChg chg="mod">
          <ac:chgData name="Tobin, Eliza Nicole (ent4pn)" userId="S::ent4pn@virginia.edu::c6f0735e-188b-4a35-9a6a-2de662ec8b5c" providerId="AD" clId="Web-{261E2851-ED2A-287F-A6E9-ACDC9A4D3820}" dt="2019-07-30T02:16:08.339" v="532" actId="1076"/>
          <ac:cxnSpMkLst>
            <pc:docMk/>
            <pc:sldMk cId="1003277565" sldId="540"/>
            <ac:cxnSpMk id="5" creationId="{472DD97F-3033-49A4-9460-43557622C065}"/>
          </ac:cxnSpMkLst>
        </pc:cxnChg>
      </pc:sldChg>
      <pc:sldChg chg="addSp delSp modSp">
        <pc:chgData name="Tobin, Eliza Nicole (ent4pn)" userId="S::ent4pn@virginia.edu::c6f0735e-188b-4a35-9a6a-2de662ec8b5c" providerId="AD" clId="Web-{261E2851-ED2A-287F-A6E9-ACDC9A4D3820}" dt="2019-07-30T02:03:04.500" v="389" actId="1076"/>
        <pc:sldMkLst>
          <pc:docMk/>
          <pc:sldMk cId="1456187003" sldId="544"/>
        </pc:sldMkLst>
        <pc:spChg chg="del">
          <ac:chgData name="Tobin, Eliza Nicole (ent4pn)" userId="S::ent4pn@virginia.edu::c6f0735e-188b-4a35-9a6a-2de662ec8b5c" providerId="AD" clId="Web-{261E2851-ED2A-287F-A6E9-ACDC9A4D3820}" dt="2019-07-30T02:03:04.188" v="386"/>
          <ac:spMkLst>
            <pc:docMk/>
            <pc:sldMk cId="1456187003" sldId="544"/>
            <ac:spMk id="3" creationId="{7D089024-263E-48F9-8499-6A0DB101F5B5}"/>
          </ac:spMkLst>
        </pc:spChg>
        <pc:spChg chg="add mod">
          <ac:chgData name="Tobin, Eliza Nicole (ent4pn)" userId="S::ent4pn@virginia.edu::c6f0735e-188b-4a35-9a6a-2de662ec8b5c" providerId="AD" clId="Web-{261E2851-ED2A-287F-A6E9-ACDC9A4D3820}" dt="2019-07-30T02:03:04.188" v="386"/>
          <ac:spMkLst>
            <pc:docMk/>
            <pc:sldMk cId="1456187003" sldId="544"/>
            <ac:spMk id="8" creationId="{F0A4F52C-0844-43D9-85BB-948B7FE5166E}"/>
          </ac:spMkLst>
        </pc:spChg>
        <pc:picChg chg="mod">
          <ac:chgData name="Tobin, Eliza Nicole (ent4pn)" userId="S::ent4pn@virginia.edu::c6f0735e-188b-4a35-9a6a-2de662ec8b5c" providerId="AD" clId="Web-{261E2851-ED2A-287F-A6E9-ACDC9A4D3820}" dt="2019-07-30T02:03:04.500" v="389" actId="1076"/>
          <ac:picMkLst>
            <pc:docMk/>
            <pc:sldMk cId="1456187003" sldId="544"/>
            <ac:picMk id="19" creationId="{D93D3F37-2342-43D8-9799-35102FBDBA69}"/>
          </ac:picMkLst>
        </pc:picChg>
      </pc:sldChg>
      <pc:sldChg chg="addSp delSp modSp">
        <pc:chgData name="Tobin, Eliza Nicole (ent4pn)" userId="S::ent4pn@virginia.edu::c6f0735e-188b-4a35-9a6a-2de662ec8b5c" providerId="AD" clId="Web-{261E2851-ED2A-287F-A6E9-ACDC9A4D3820}" dt="2019-07-30T01:56:34.862" v="142" actId="20577"/>
        <pc:sldMkLst>
          <pc:docMk/>
          <pc:sldMk cId="300461277" sldId="545"/>
        </pc:sldMkLst>
        <pc:spChg chg="del mod">
          <ac:chgData name="Tobin, Eliza Nicole (ent4pn)" userId="S::ent4pn@virginia.edu::c6f0735e-188b-4a35-9a6a-2de662ec8b5c" providerId="AD" clId="Web-{261E2851-ED2A-287F-A6E9-ACDC9A4D3820}" dt="2019-07-30T01:48:17.508" v="66"/>
          <ac:spMkLst>
            <pc:docMk/>
            <pc:sldMk cId="300461277" sldId="545"/>
            <ac:spMk id="2" creationId="{93E6CDF2-DDE5-4808-A6E9-50FECDB2B248}"/>
          </ac:spMkLst>
        </pc:spChg>
        <pc:spChg chg="mod">
          <ac:chgData name="Tobin, Eliza Nicole (ent4pn)" userId="S::ent4pn@virginia.edu::c6f0735e-188b-4a35-9a6a-2de662ec8b5c" providerId="AD" clId="Web-{261E2851-ED2A-287F-A6E9-ACDC9A4D3820}" dt="2019-07-30T01:56:34.862" v="142" actId="20577"/>
          <ac:spMkLst>
            <pc:docMk/>
            <pc:sldMk cId="300461277" sldId="545"/>
            <ac:spMk id="3" creationId="{CA1198F2-D67B-4580-B0BF-FDE743710323}"/>
          </ac:spMkLst>
        </pc:spChg>
        <pc:spChg chg="add del mod">
          <ac:chgData name="Tobin, Eliza Nicole (ent4pn)" userId="S::ent4pn@virginia.edu::c6f0735e-188b-4a35-9a6a-2de662ec8b5c" providerId="AD" clId="Web-{261E2851-ED2A-287F-A6E9-ACDC9A4D3820}" dt="2019-07-30T01:48:35.572" v="79"/>
          <ac:spMkLst>
            <pc:docMk/>
            <pc:sldMk cId="300461277" sldId="545"/>
            <ac:spMk id="7" creationId="{27BC42FF-8EAD-4C45-8C92-B51695B88DFA}"/>
          </ac:spMkLst>
        </pc:spChg>
        <pc:spChg chg="add del mod">
          <ac:chgData name="Tobin, Eliza Nicole (ent4pn)" userId="S::ent4pn@virginia.edu::c6f0735e-188b-4a35-9a6a-2de662ec8b5c" providerId="AD" clId="Web-{261E2851-ED2A-287F-A6E9-ACDC9A4D3820}" dt="2019-07-30T01:48:23.384" v="74"/>
          <ac:spMkLst>
            <pc:docMk/>
            <pc:sldMk cId="300461277" sldId="545"/>
            <ac:spMk id="8" creationId="{6BCDA25B-A9BF-4798-AB67-5DE5776B2A59}"/>
          </ac:spMkLst>
        </pc:spChg>
        <pc:spChg chg="add">
          <ac:chgData name="Tobin, Eliza Nicole (ent4pn)" userId="S::ent4pn@virginia.edu::c6f0735e-188b-4a35-9a6a-2de662ec8b5c" providerId="AD" clId="Web-{261E2851-ED2A-287F-A6E9-ACDC9A4D3820}" dt="2019-07-30T01:48:30.462" v="75"/>
          <ac:spMkLst>
            <pc:docMk/>
            <pc:sldMk cId="300461277" sldId="545"/>
            <ac:spMk id="10" creationId="{003423DB-B32D-4C9A-8431-6E0939D8C7C3}"/>
          </ac:spMkLst>
        </pc:spChg>
        <pc:spChg chg="add del">
          <ac:chgData name="Tobin, Eliza Nicole (ent4pn)" userId="S::ent4pn@virginia.edu::c6f0735e-188b-4a35-9a6a-2de662ec8b5c" providerId="AD" clId="Web-{261E2851-ED2A-287F-A6E9-ACDC9A4D3820}" dt="2019-07-30T01:48:31.540" v="77"/>
          <ac:spMkLst>
            <pc:docMk/>
            <pc:sldMk cId="300461277" sldId="545"/>
            <ac:spMk id="12" creationId="{E3036795-94B9-4DEA-BB0E-D8687824F547}"/>
          </ac:spMkLst>
        </pc:spChg>
      </pc:sldChg>
      <pc:sldChg chg="modSp">
        <pc:chgData name="Tobin, Eliza Nicole (ent4pn)" userId="S::ent4pn@virginia.edu::c6f0735e-188b-4a35-9a6a-2de662ec8b5c" providerId="AD" clId="Web-{261E2851-ED2A-287F-A6E9-ACDC9A4D3820}" dt="2019-07-30T01:56:29.534" v="140" actId="20577"/>
        <pc:sldMkLst>
          <pc:docMk/>
          <pc:sldMk cId="3714043385" sldId="554"/>
        </pc:sldMkLst>
        <pc:spChg chg="mod">
          <ac:chgData name="Tobin, Eliza Nicole (ent4pn)" userId="S::ent4pn@virginia.edu::c6f0735e-188b-4a35-9a6a-2de662ec8b5c" providerId="AD" clId="Web-{261E2851-ED2A-287F-A6E9-ACDC9A4D3820}" dt="2019-07-30T01:48:10.758" v="64" actId="1076"/>
          <ac:spMkLst>
            <pc:docMk/>
            <pc:sldMk cId="3714043385" sldId="554"/>
            <ac:spMk id="2" creationId="{93E6CDF2-DDE5-4808-A6E9-50FECDB2B248}"/>
          </ac:spMkLst>
        </pc:spChg>
        <pc:spChg chg="mod">
          <ac:chgData name="Tobin, Eliza Nicole (ent4pn)" userId="S::ent4pn@virginia.edu::c6f0735e-188b-4a35-9a6a-2de662ec8b5c" providerId="AD" clId="Web-{261E2851-ED2A-287F-A6E9-ACDC9A4D3820}" dt="2019-07-30T01:56:29.534" v="140" actId="20577"/>
          <ac:spMkLst>
            <pc:docMk/>
            <pc:sldMk cId="3714043385" sldId="554"/>
            <ac:spMk id="3" creationId="{CA1198F2-D67B-4580-B0BF-FDE743710323}"/>
          </ac:spMkLst>
        </pc:spChg>
      </pc:sldChg>
      <pc:sldChg chg="addSp modSp">
        <pc:chgData name="Tobin, Eliza Nicole (ent4pn)" userId="S::ent4pn@virginia.edu::c6f0735e-188b-4a35-9a6a-2de662ec8b5c" providerId="AD" clId="Web-{261E2851-ED2A-287F-A6E9-ACDC9A4D3820}" dt="2019-07-30T02:00:10.389" v="329" actId="1076"/>
        <pc:sldMkLst>
          <pc:docMk/>
          <pc:sldMk cId="2396742876" sldId="555"/>
        </pc:sldMkLst>
        <pc:spChg chg="mod">
          <ac:chgData name="Tobin, Eliza Nicole (ent4pn)" userId="S::ent4pn@virginia.edu::c6f0735e-188b-4a35-9a6a-2de662ec8b5c" providerId="AD" clId="Web-{261E2851-ED2A-287F-A6E9-ACDC9A4D3820}" dt="2019-07-30T02:00:10.389" v="329" actId="1076"/>
          <ac:spMkLst>
            <pc:docMk/>
            <pc:sldMk cId="2396742876" sldId="555"/>
            <ac:spMk id="2" creationId="{589B72AC-6E1C-4990-8893-BC0D3981E778}"/>
          </ac:spMkLst>
        </pc:spChg>
        <pc:spChg chg="mod">
          <ac:chgData name="Tobin, Eliza Nicole (ent4pn)" userId="S::ent4pn@virginia.edu::c6f0735e-188b-4a35-9a6a-2de662ec8b5c" providerId="AD" clId="Web-{261E2851-ED2A-287F-A6E9-ACDC9A4D3820}" dt="2019-07-30T02:00:05.405" v="328" actId="1076"/>
          <ac:spMkLst>
            <pc:docMk/>
            <pc:sldMk cId="2396742876" sldId="555"/>
            <ac:spMk id="9" creationId="{B006D3F8-AC1C-46C2-9CF2-7620F2D8977D}"/>
          </ac:spMkLst>
        </pc:spChg>
        <pc:graphicFrameChg chg="add mod modGraphic">
          <ac:chgData name="Tobin, Eliza Nicole (ent4pn)" userId="S::ent4pn@virginia.edu::c6f0735e-188b-4a35-9a6a-2de662ec8b5c" providerId="AD" clId="Web-{261E2851-ED2A-287F-A6E9-ACDC9A4D3820}" dt="2019-07-30T01:59:57.529" v="324" actId="1076"/>
          <ac:graphicFrameMkLst>
            <pc:docMk/>
            <pc:sldMk cId="2396742876" sldId="555"/>
            <ac:graphicFrameMk id="3" creationId="{E20F5FC0-D5D6-4C38-A5E1-D7D43F13C50A}"/>
          </ac:graphicFrameMkLst>
        </pc:graphicFrameChg>
        <pc:picChg chg="mod">
          <ac:chgData name="Tobin, Eliza Nicole (ent4pn)" userId="S::ent4pn@virginia.edu::c6f0735e-188b-4a35-9a6a-2de662ec8b5c" providerId="AD" clId="Web-{261E2851-ED2A-287F-A6E9-ACDC9A4D3820}" dt="2019-07-30T01:59:49.779" v="322" actId="1076"/>
          <ac:picMkLst>
            <pc:docMk/>
            <pc:sldMk cId="2396742876" sldId="555"/>
            <ac:picMk id="7" creationId="{CF113E02-AEC7-4C8A-9038-3FC92D3AE033}"/>
          </ac:picMkLst>
        </pc:picChg>
      </pc:sldChg>
      <pc:sldChg chg="modSp">
        <pc:chgData name="Tobin, Eliza Nicole (ent4pn)" userId="S::ent4pn@virginia.edu::c6f0735e-188b-4a35-9a6a-2de662ec8b5c" providerId="AD" clId="Web-{261E2851-ED2A-287F-A6E9-ACDC9A4D3820}" dt="2019-07-30T02:01:39.550" v="376" actId="20577"/>
        <pc:sldMkLst>
          <pc:docMk/>
          <pc:sldMk cId="3677551907" sldId="559"/>
        </pc:sldMkLst>
        <pc:spChg chg="mod">
          <ac:chgData name="Tobin, Eliza Nicole (ent4pn)" userId="S::ent4pn@virginia.edu::c6f0735e-188b-4a35-9a6a-2de662ec8b5c" providerId="AD" clId="Web-{261E2851-ED2A-287F-A6E9-ACDC9A4D3820}" dt="2019-07-30T02:01:39.550" v="376" actId="20577"/>
          <ac:spMkLst>
            <pc:docMk/>
            <pc:sldMk cId="3677551907" sldId="559"/>
            <ac:spMk id="3" creationId="{C8EEEDA0-79E1-4646-9DB5-D1043A809B67}"/>
          </ac:spMkLst>
        </pc:spChg>
      </pc:sldChg>
      <pc:sldChg chg="modSp">
        <pc:chgData name="Tobin, Eliza Nicole (ent4pn)" userId="S::ent4pn@virginia.edu::c6f0735e-188b-4a35-9a6a-2de662ec8b5c" providerId="AD" clId="Web-{261E2851-ED2A-287F-A6E9-ACDC9A4D3820}" dt="2019-07-30T01:57:42.006" v="189" actId="20577"/>
        <pc:sldMkLst>
          <pc:docMk/>
          <pc:sldMk cId="2759385435" sldId="560"/>
        </pc:sldMkLst>
        <pc:spChg chg="mod">
          <ac:chgData name="Tobin, Eliza Nicole (ent4pn)" userId="S::ent4pn@virginia.edu::c6f0735e-188b-4a35-9a6a-2de662ec8b5c" providerId="AD" clId="Web-{261E2851-ED2A-287F-A6E9-ACDC9A4D3820}" dt="2019-07-30T01:57:10.474" v="182" actId="20577"/>
          <ac:spMkLst>
            <pc:docMk/>
            <pc:sldMk cId="2759385435" sldId="560"/>
            <ac:spMk id="2" creationId="{93E6CDF2-DDE5-4808-A6E9-50FECDB2B248}"/>
          </ac:spMkLst>
        </pc:spChg>
        <pc:spChg chg="mod">
          <ac:chgData name="Tobin, Eliza Nicole (ent4pn)" userId="S::ent4pn@virginia.edu::c6f0735e-188b-4a35-9a6a-2de662ec8b5c" providerId="AD" clId="Web-{261E2851-ED2A-287F-A6E9-ACDC9A4D3820}" dt="2019-07-30T01:57:42.006" v="189" actId="20577"/>
          <ac:spMkLst>
            <pc:docMk/>
            <pc:sldMk cId="2759385435" sldId="560"/>
            <ac:spMk id="3" creationId="{CA1198F2-D67B-4580-B0BF-FDE743710323}"/>
          </ac:spMkLst>
        </pc:spChg>
      </pc:sldChg>
      <pc:sldChg chg="modSp">
        <pc:chgData name="Tobin, Eliza Nicole (ent4pn)" userId="S::ent4pn@virginia.edu::c6f0735e-188b-4a35-9a6a-2de662ec8b5c" providerId="AD" clId="Web-{261E2851-ED2A-287F-A6E9-ACDC9A4D3820}" dt="2019-07-30T02:00:46.063" v="353" actId="1076"/>
        <pc:sldMkLst>
          <pc:docMk/>
          <pc:sldMk cId="2978160672" sldId="561"/>
        </pc:sldMkLst>
        <pc:spChg chg="mod">
          <ac:chgData name="Tobin, Eliza Nicole (ent4pn)" userId="S::ent4pn@virginia.edu::c6f0735e-188b-4a35-9a6a-2de662ec8b5c" providerId="AD" clId="Web-{261E2851-ED2A-287F-A6E9-ACDC9A4D3820}" dt="2019-07-30T02:00:46.063" v="353" actId="1076"/>
          <ac:spMkLst>
            <pc:docMk/>
            <pc:sldMk cId="2978160672" sldId="561"/>
            <ac:spMk id="2" creationId="{589B72AC-6E1C-4990-8893-BC0D3981E778}"/>
          </ac:spMkLst>
        </pc:spChg>
        <pc:picChg chg="mod">
          <ac:chgData name="Tobin, Eliza Nicole (ent4pn)" userId="S::ent4pn@virginia.edu::c6f0735e-188b-4a35-9a6a-2de662ec8b5c" providerId="AD" clId="Web-{261E2851-ED2A-287F-A6E9-ACDC9A4D3820}" dt="2019-07-30T02:00:41.766" v="352" actId="1076"/>
          <ac:picMkLst>
            <pc:docMk/>
            <pc:sldMk cId="2978160672" sldId="561"/>
            <ac:picMk id="11" creationId="{CECF75D9-1240-47D0-8EA6-8D5BC679C0DD}"/>
          </ac:picMkLst>
        </pc:picChg>
      </pc:sldChg>
      <pc:sldChg chg="modSp">
        <pc:chgData name="Tobin, Eliza Nicole (ent4pn)" userId="S::ent4pn@virginia.edu::c6f0735e-188b-4a35-9a6a-2de662ec8b5c" providerId="AD" clId="Web-{261E2851-ED2A-287F-A6E9-ACDC9A4D3820}" dt="2019-07-30T02:15:24.118" v="524" actId="20577"/>
        <pc:sldMkLst>
          <pc:docMk/>
          <pc:sldMk cId="825493293" sldId="562"/>
        </pc:sldMkLst>
        <pc:spChg chg="mod">
          <ac:chgData name="Tobin, Eliza Nicole (ent4pn)" userId="S::ent4pn@virginia.edu::c6f0735e-188b-4a35-9a6a-2de662ec8b5c" providerId="AD" clId="Web-{261E2851-ED2A-287F-A6E9-ACDC9A4D3820}" dt="2019-07-30T02:15:24.118" v="524" actId="20577"/>
          <ac:spMkLst>
            <pc:docMk/>
            <pc:sldMk cId="825493293" sldId="562"/>
            <ac:spMk id="3" creationId="{8F721D33-972A-4843-9395-A8380C945858}"/>
          </ac:spMkLst>
        </pc:spChg>
        <pc:spChg chg="mod">
          <ac:chgData name="Tobin, Eliza Nicole (ent4pn)" userId="S::ent4pn@virginia.edu::c6f0735e-188b-4a35-9a6a-2de662ec8b5c" providerId="AD" clId="Web-{261E2851-ED2A-287F-A6E9-ACDC9A4D3820}" dt="2019-07-30T02:12:46.535" v="490" actId="1076"/>
          <ac:spMkLst>
            <pc:docMk/>
            <pc:sldMk cId="825493293" sldId="562"/>
            <ac:spMk id="19" creationId="{7E871DAE-684A-48EC-AE73-DDFDE9471F93}"/>
          </ac:spMkLst>
        </pc:spChg>
        <pc:picChg chg="mod">
          <ac:chgData name="Tobin, Eliza Nicole (ent4pn)" userId="S::ent4pn@virginia.edu::c6f0735e-188b-4a35-9a6a-2de662ec8b5c" providerId="AD" clId="Web-{261E2851-ED2A-287F-A6E9-ACDC9A4D3820}" dt="2019-07-30T02:12:38.566" v="488" actId="1076"/>
          <ac:picMkLst>
            <pc:docMk/>
            <pc:sldMk cId="825493293" sldId="562"/>
            <ac:picMk id="11" creationId="{DF93687B-16AC-4E66-B4E1-46A7FDDE00F4}"/>
          </ac:picMkLst>
        </pc:picChg>
        <pc:picChg chg="mod">
          <ac:chgData name="Tobin, Eliza Nicole (ent4pn)" userId="S::ent4pn@virginia.edu::c6f0735e-188b-4a35-9a6a-2de662ec8b5c" providerId="AD" clId="Web-{261E2851-ED2A-287F-A6E9-ACDC9A4D3820}" dt="2019-07-30T02:12:42.644" v="489" actId="1076"/>
          <ac:picMkLst>
            <pc:docMk/>
            <pc:sldMk cId="825493293" sldId="562"/>
            <ac:picMk id="14" creationId="{99A11213-F1C0-4AC9-8AF1-9099AC390CC9}"/>
          </ac:picMkLst>
        </pc:picChg>
      </pc:sldChg>
      <pc:sldChg chg="modSp">
        <pc:chgData name="Tobin, Eliza Nicole (ent4pn)" userId="S::ent4pn@virginia.edu::c6f0735e-188b-4a35-9a6a-2de662ec8b5c" providerId="AD" clId="Web-{261E2851-ED2A-287F-A6E9-ACDC9A4D3820}" dt="2019-07-30T02:01:59.498" v="379" actId="20577"/>
        <pc:sldMkLst>
          <pc:docMk/>
          <pc:sldMk cId="3760990707" sldId="563"/>
        </pc:sldMkLst>
        <pc:spChg chg="mod">
          <ac:chgData name="Tobin, Eliza Nicole (ent4pn)" userId="S::ent4pn@virginia.edu::c6f0735e-188b-4a35-9a6a-2de662ec8b5c" providerId="AD" clId="Web-{261E2851-ED2A-287F-A6E9-ACDC9A4D3820}" dt="2019-07-30T02:01:59.498" v="379" actId="20577"/>
          <ac:spMkLst>
            <pc:docMk/>
            <pc:sldMk cId="3760990707" sldId="563"/>
            <ac:spMk id="3" creationId="{B867DEC2-EA32-4E24-8C84-02C2F8EF5AC4}"/>
          </ac:spMkLst>
        </pc:spChg>
      </pc:sldChg>
      <pc:sldChg chg="addSp delSp modSp">
        <pc:chgData name="Tobin, Eliza Nicole (ent4pn)" userId="S::ent4pn@virginia.edu::c6f0735e-188b-4a35-9a6a-2de662ec8b5c" providerId="AD" clId="Web-{261E2851-ED2A-287F-A6E9-ACDC9A4D3820}" dt="2019-07-30T02:03:04.062" v="385" actId="14100"/>
        <pc:sldMkLst>
          <pc:docMk/>
          <pc:sldMk cId="2530700599" sldId="565"/>
        </pc:sldMkLst>
        <pc:spChg chg="del">
          <ac:chgData name="Tobin, Eliza Nicole (ent4pn)" userId="S::ent4pn@virginia.edu::c6f0735e-188b-4a35-9a6a-2de662ec8b5c" providerId="AD" clId="Web-{261E2851-ED2A-287F-A6E9-ACDC9A4D3820}" dt="2019-07-30T02:02:20.733" v="380"/>
          <ac:spMkLst>
            <pc:docMk/>
            <pc:sldMk cId="2530700599" sldId="565"/>
            <ac:spMk id="3" creationId="{7D089024-263E-48F9-8499-6A0DB101F5B5}"/>
          </ac:spMkLst>
        </pc:spChg>
        <pc:spChg chg="add del mod">
          <ac:chgData name="Tobin, Eliza Nicole (ent4pn)" userId="S::ent4pn@virginia.edu::c6f0735e-188b-4a35-9a6a-2de662ec8b5c" providerId="AD" clId="Web-{261E2851-ED2A-287F-A6E9-ACDC9A4D3820}" dt="2019-07-30T02:03:03.859" v="381"/>
          <ac:spMkLst>
            <pc:docMk/>
            <pc:sldMk cId="2530700599" sldId="565"/>
            <ac:spMk id="7" creationId="{FA258AD6-0CB0-4FD0-8F05-8708FBBB9019}"/>
          </ac:spMkLst>
        </pc:spChg>
        <pc:picChg chg="mod">
          <ac:chgData name="Tobin, Eliza Nicole (ent4pn)" userId="S::ent4pn@virginia.edu::c6f0735e-188b-4a35-9a6a-2de662ec8b5c" providerId="AD" clId="Web-{261E2851-ED2A-287F-A6E9-ACDC9A4D3820}" dt="2019-07-30T02:03:04.062" v="385" actId="14100"/>
          <ac:picMkLst>
            <pc:docMk/>
            <pc:sldMk cId="2530700599" sldId="565"/>
            <ac:picMk id="5" creationId="{EF44773E-D7CB-459E-BDD7-21640B98ABEB}"/>
          </ac:picMkLst>
        </pc:picChg>
        <pc:picChg chg="mod">
          <ac:chgData name="Tobin, Eliza Nicole (ent4pn)" userId="S::ent4pn@virginia.edu::c6f0735e-188b-4a35-9a6a-2de662ec8b5c" providerId="AD" clId="Web-{261E2851-ED2A-287F-A6E9-ACDC9A4D3820}" dt="2019-07-30T02:03:03.969" v="383" actId="1076"/>
          <ac:picMkLst>
            <pc:docMk/>
            <pc:sldMk cId="2530700599" sldId="565"/>
            <ac:picMk id="17" creationId="{9B4A622C-AE56-4FCC-948C-3412A0F89E1D}"/>
          </ac:picMkLst>
        </pc:picChg>
      </pc:sldChg>
    </pc:docChg>
  </pc:docChgLst>
  <pc:docChgLst>
    <pc:chgData name="Cong, Cong (cc2cm)" userId="S::cc2cm@virginia.edu::f07c910d-2f81-4213-8697-fa8eb7446fa4" providerId="AD" clId="Web-{0CFD96B7-5184-039F-72EF-BFEC641ADB8B}"/>
    <pc:docChg chg="modSld">
      <pc:chgData name="Cong, Cong (cc2cm)" userId="S::cc2cm@virginia.edu::f07c910d-2f81-4213-8697-fa8eb7446fa4" providerId="AD" clId="Web-{0CFD96B7-5184-039F-72EF-BFEC641ADB8B}" dt="2019-06-28T02:23:02.758" v="25"/>
      <pc:docMkLst>
        <pc:docMk/>
      </pc:docMkLst>
    </pc:docChg>
  </pc:docChgLst>
  <pc:docChgLst>
    <pc:chgData name="Shipp, Stephanie S. (sss5sc)" userId="S::sss5sc@virginia.edu::32ad11e2-6e98-46b4-87f4-a31b3ad2ebba" providerId="AD" clId="Web-{CA861EA1-DB67-9A16-5721-FAC7BB3255C2}"/>
    <pc:docChg chg="modSld">
      <pc:chgData name="Shipp, Stephanie S. (sss5sc)" userId="S::sss5sc@virginia.edu::32ad11e2-6e98-46b4-87f4-a31b3ad2ebba" providerId="AD" clId="Web-{CA861EA1-DB67-9A16-5721-FAC7BB3255C2}" dt="2019-07-04T14:22:32.343" v="2" actId="20577"/>
      <pc:docMkLst>
        <pc:docMk/>
      </pc:docMkLst>
    </pc:docChg>
  </pc:docChgLst>
  <pc:docChgLst>
    <pc:chgData name="NEVILLE, QUINTON (qn6au)" userId="S::qn6au@virginia.edu::84747678-7561-4bb1-afdc-bf1420c98c32" providerId="AD" clId="Web-{0287C8AF-5E97-BB2F-0E03-0FEE7A26DF00}"/>
    <pc:docChg chg="modSld">
      <pc:chgData name="NEVILLE, QUINTON (qn6au)" userId="S::qn6au@virginia.edu::84747678-7561-4bb1-afdc-bf1420c98c32" providerId="AD" clId="Web-{0287C8AF-5E97-BB2F-0E03-0FEE7A26DF00}" dt="2019-06-26T18:59:39.383" v="698" actId="20577"/>
      <pc:docMkLst>
        <pc:docMk/>
      </pc:docMkLst>
    </pc:docChg>
  </pc:docChgLst>
  <pc:docChgLst>
    <pc:chgData name="Korkmaz, Gizem (gk8yj)" userId="S::gk8yj@virginia.edu::a3021717-695e-41c9-8d4c-e599a2aec0eb" providerId="AD" clId="Web-{1D262BFD-44E3-00DF-C940-BF60D1BE9660}"/>
    <pc:docChg chg="modSld sldOrd">
      <pc:chgData name="Korkmaz, Gizem (gk8yj)" userId="S::gk8yj@virginia.edu::a3021717-695e-41c9-8d4c-e599a2aec0eb" providerId="AD" clId="Web-{1D262BFD-44E3-00DF-C940-BF60D1BE9660}" dt="2019-06-27T20:43:18.472" v="477" actId="1076"/>
      <pc:docMkLst>
        <pc:docMk/>
      </pc:docMkLst>
    </pc:docChg>
  </pc:docChgLst>
  <pc:docChgLst>
    <pc:chgData name="Korkmaz, Gizem (gk8yj)" userId="S::gk8yj@virginia.edu::a3021717-695e-41c9-8d4c-e599a2aec0eb" providerId="AD" clId="Web-{544208F1-7D50-0BAB-48D4-666F4761CF5B}"/>
    <pc:docChg chg="addSld delSld modSld">
      <pc:chgData name="Korkmaz, Gizem (gk8yj)" userId="S::gk8yj@virginia.edu::a3021717-695e-41c9-8d4c-e599a2aec0eb" providerId="AD" clId="Web-{544208F1-7D50-0BAB-48D4-666F4761CF5B}" dt="2019-07-29T19:26:42.661" v="27"/>
      <pc:docMkLst>
        <pc:docMk/>
      </pc:docMkLst>
      <pc:sldChg chg="modSp">
        <pc:chgData name="Korkmaz, Gizem (gk8yj)" userId="S::gk8yj@virginia.edu::a3021717-695e-41c9-8d4c-e599a2aec0eb" providerId="AD" clId="Web-{544208F1-7D50-0BAB-48D4-666F4761CF5B}" dt="2019-07-29T19:18:31.472" v="15" actId="20577"/>
        <pc:sldMkLst>
          <pc:docMk/>
          <pc:sldMk cId="1301978882" sldId="258"/>
        </pc:sldMkLst>
        <pc:spChg chg="mod">
          <ac:chgData name="Korkmaz, Gizem (gk8yj)" userId="S::gk8yj@virginia.edu::a3021717-695e-41c9-8d4c-e599a2aec0eb" providerId="AD" clId="Web-{544208F1-7D50-0BAB-48D4-666F4761CF5B}" dt="2019-07-29T19:18:31.472" v="15" actId="20577"/>
          <ac:spMkLst>
            <pc:docMk/>
            <pc:sldMk cId="1301978882" sldId="258"/>
            <ac:spMk id="4" creationId="{695C6E70-55B7-804E-9019-4306EE3AFEBC}"/>
          </ac:spMkLst>
        </pc:spChg>
        <pc:spChg chg="mod">
          <ac:chgData name="Korkmaz, Gizem (gk8yj)" userId="S::gk8yj@virginia.edu::a3021717-695e-41c9-8d4c-e599a2aec0eb" providerId="AD" clId="Web-{544208F1-7D50-0BAB-48D4-666F4761CF5B}" dt="2019-07-29T19:18:00.206" v="5" actId="1076"/>
          <ac:spMkLst>
            <pc:docMk/>
            <pc:sldMk cId="1301978882" sldId="258"/>
            <ac:spMk id="5" creationId="{1453DEBA-EA85-2846-BC0B-E17BB0899DDF}"/>
          </ac:spMkLst>
        </pc:spChg>
      </pc:sldChg>
      <pc:sldChg chg="add">
        <pc:chgData name="Korkmaz, Gizem (gk8yj)" userId="S::gk8yj@virginia.edu::a3021717-695e-41c9-8d4c-e599a2aec0eb" providerId="AD" clId="Web-{544208F1-7D50-0BAB-48D4-666F4761CF5B}" dt="2019-07-29T19:25:16.207" v="16"/>
        <pc:sldMkLst>
          <pc:docMk/>
          <pc:sldMk cId="459910263" sldId="545"/>
        </pc:sldMkLst>
      </pc:sldChg>
      <pc:sldChg chg="add">
        <pc:chgData name="Korkmaz, Gizem (gk8yj)" userId="S::gk8yj@virginia.edu::a3021717-695e-41c9-8d4c-e599a2aec0eb" providerId="AD" clId="Web-{544208F1-7D50-0BAB-48D4-666F4761CF5B}" dt="2019-07-29T19:25:16.817" v="17"/>
        <pc:sldMkLst>
          <pc:docMk/>
          <pc:sldMk cId="3278167043" sldId="546"/>
        </pc:sldMkLst>
      </pc:sldChg>
      <pc:sldChg chg="add">
        <pc:chgData name="Korkmaz, Gizem (gk8yj)" userId="S::gk8yj@virginia.edu::a3021717-695e-41c9-8d4c-e599a2aec0eb" providerId="AD" clId="Web-{544208F1-7D50-0BAB-48D4-666F4761CF5B}" dt="2019-07-29T19:25:17.348" v="18"/>
        <pc:sldMkLst>
          <pc:docMk/>
          <pc:sldMk cId="2943631246" sldId="547"/>
        </pc:sldMkLst>
      </pc:sldChg>
      <pc:sldChg chg="add">
        <pc:chgData name="Korkmaz, Gizem (gk8yj)" userId="S::gk8yj@virginia.edu::a3021717-695e-41c9-8d4c-e599a2aec0eb" providerId="AD" clId="Web-{544208F1-7D50-0BAB-48D4-666F4761CF5B}" dt="2019-07-29T19:25:17.942" v="19"/>
        <pc:sldMkLst>
          <pc:docMk/>
          <pc:sldMk cId="1382884996" sldId="548"/>
        </pc:sldMkLst>
      </pc:sldChg>
      <pc:sldChg chg="add">
        <pc:chgData name="Korkmaz, Gizem (gk8yj)" userId="S::gk8yj@virginia.edu::a3021717-695e-41c9-8d4c-e599a2aec0eb" providerId="AD" clId="Web-{544208F1-7D50-0BAB-48D4-666F4761CF5B}" dt="2019-07-29T19:25:18.457" v="20"/>
        <pc:sldMkLst>
          <pc:docMk/>
          <pc:sldMk cId="1773423419" sldId="549"/>
        </pc:sldMkLst>
      </pc:sldChg>
      <pc:sldChg chg="add del replId">
        <pc:chgData name="Korkmaz, Gizem (gk8yj)" userId="S::gk8yj@virginia.edu::a3021717-695e-41c9-8d4c-e599a2aec0eb" providerId="AD" clId="Web-{544208F1-7D50-0BAB-48D4-666F4761CF5B}" dt="2019-07-29T19:26:42.661" v="27"/>
        <pc:sldMkLst>
          <pc:docMk/>
          <pc:sldMk cId="3964138484" sldId="551"/>
        </pc:sldMkLst>
      </pc:sldChg>
      <pc:sldChg chg="modSp add replId">
        <pc:chgData name="Korkmaz, Gizem (gk8yj)" userId="S::gk8yj@virginia.edu::a3021717-695e-41c9-8d4c-e599a2aec0eb" providerId="AD" clId="Web-{544208F1-7D50-0BAB-48D4-666F4761CF5B}" dt="2019-07-29T19:26:33.335" v="26" actId="20577"/>
        <pc:sldMkLst>
          <pc:docMk/>
          <pc:sldMk cId="2551049002" sldId="552"/>
        </pc:sldMkLst>
        <pc:spChg chg="mod">
          <ac:chgData name="Korkmaz, Gizem (gk8yj)" userId="S::gk8yj@virginia.edu::a3021717-695e-41c9-8d4c-e599a2aec0eb" providerId="AD" clId="Web-{544208F1-7D50-0BAB-48D4-666F4761CF5B}" dt="2019-07-29T19:26:33.335" v="26" actId="20577"/>
          <ac:spMkLst>
            <pc:docMk/>
            <pc:sldMk cId="2551049002" sldId="552"/>
            <ac:spMk id="3" creationId="{00000000-0000-0000-0000-000000000000}"/>
          </ac:spMkLst>
        </pc:spChg>
      </pc:sldChg>
      <pc:sldMasterChg chg="addSldLayout">
        <pc:chgData name="Korkmaz, Gizem (gk8yj)" userId="S::gk8yj@virginia.edu::a3021717-695e-41c9-8d4c-e599a2aec0eb" providerId="AD" clId="Web-{544208F1-7D50-0BAB-48D4-666F4761CF5B}" dt="2019-07-29T19:25:16.207" v="16"/>
        <pc:sldMasterMkLst>
          <pc:docMk/>
          <pc:sldMasterMk cId="1735567757" sldId="2147483652"/>
        </pc:sldMasterMkLst>
        <pc:sldLayoutChg chg="add">
          <pc:chgData name="Korkmaz, Gizem (gk8yj)" userId="S::gk8yj@virginia.edu::a3021717-695e-41c9-8d4c-e599a2aec0eb" providerId="AD" clId="Web-{544208F1-7D50-0BAB-48D4-666F4761CF5B}" dt="2019-07-29T19:25:16.207" v="16"/>
          <pc:sldLayoutMkLst>
            <pc:docMk/>
            <pc:sldMasterMk cId="1735567757" sldId="2147483652"/>
            <pc:sldLayoutMk cId="1705368247" sldId="2147483695"/>
          </pc:sldLayoutMkLst>
        </pc:sldLayoutChg>
      </pc:sldMasterChg>
    </pc:docChg>
  </pc:docChgLst>
  <pc:docChgLst>
    <pc:chgData name="Korkmaz, Gizem (gk8yj)" userId="S::gk8yj@virginia.edu::a3021717-695e-41c9-8d4c-e599a2aec0eb" providerId="AD" clId="Web-{D5EF646C-8978-8351-F0EB-8800F8FCA7EB}"/>
    <pc:docChg chg="delSld modSld sldOrd">
      <pc:chgData name="Korkmaz, Gizem (gk8yj)" userId="S::gk8yj@virginia.edu::a3021717-695e-41c9-8d4c-e599a2aec0eb" providerId="AD" clId="Web-{D5EF646C-8978-8351-F0EB-8800F8FCA7EB}" dt="2019-07-29T19:03:56.041" v="6"/>
      <pc:docMkLst>
        <pc:docMk/>
      </pc:docMkLst>
      <pc:sldChg chg="modSp">
        <pc:chgData name="Korkmaz, Gizem (gk8yj)" userId="S::gk8yj@virginia.edu::a3021717-695e-41c9-8d4c-e599a2aec0eb" providerId="AD" clId="Web-{D5EF646C-8978-8351-F0EB-8800F8FCA7EB}" dt="2019-07-29T19:03:08.304" v="0" actId="20577"/>
        <pc:sldMkLst>
          <pc:docMk/>
          <pc:sldMk cId="1301978882" sldId="258"/>
        </pc:sldMkLst>
        <pc:spChg chg="mod">
          <ac:chgData name="Korkmaz, Gizem (gk8yj)" userId="S::gk8yj@virginia.edu::a3021717-695e-41c9-8d4c-e599a2aec0eb" providerId="AD" clId="Web-{D5EF646C-8978-8351-F0EB-8800F8FCA7EB}" dt="2019-07-29T19:03:08.304" v="0" actId="20577"/>
          <ac:spMkLst>
            <pc:docMk/>
            <pc:sldMk cId="1301978882" sldId="258"/>
            <ac:spMk id="3" creationId="{00000000-0000-0000-0000-000000000000}"/>
          </ac:spMkLst>
        </pc:spChg>
      </pc:sldChg>
      <pc:sldChg chg="del">
        <pc:chgData name="Korkmaz, Gizem (gk8yj)" userId="S::gk8yj@virginia.edu::a3021717-695e-41c9-8d4c-e599a2aec0eb" providerId="AD" clId="Web-{D5EF646C-8978-8351-F0EB-8800F8FCA7EB}" dt="2019-07-29T19:03:25.946" v="1"/>
        <pc:sldMkLst>
          <pc:docMk/>
          <pc:sldMk cId="1122256038" sldId="263"/>
        </pc:sldMkLst>
      </pc:sldChg>
      <pc:sldChg chg="del ord">
        <pc:chgData name="Korkmaz, Gizem (gk8yj)" userId="S::gk8yj@virginia.edu::a3021717-695e-41c9-8d4c-e599a2aec0eb" providerId="AD" clId="Web-{D5EF646C-8978-8351-F0EB-8800F8FCA7EB}" dt="2019-07-29T19:03:56.041" v="6"/>
        <pc:sldMkLst>
          <pc:docMk/>
          <pc:sldMk cId="1282877258" sldId="496"/>
        </pc:sldMkLst>
      </pc:sldChg>
      <pc:sldChg chg="del">
        <pc:chgData name="Korkmaz, Gizem (gk8yj)" userId="S::gk8yj@virginia.edu::a3021717-695e-41c9-8d4c-e599a2aec0eb" providerId="AD" clId="Web-{D5EF646C-8978-8351-F0EB-8800F8FCA7EB}" dt="2019-07-29T19:03:26.368" v="4"/>
        <pc:sldMkLst>
          <pc:docMk/>
          <pc:sldMk cId="4055934425" sldId="497"/>
        </pc:sldMkLst>
      </pc:sldChg>
      <pc:sldChg chg="del">
        <pc:chgData name="Korkmaz, Gizem (gk8yj)" userId="S::gk8yj@virginia.edu::a3021717-695e-41c9-8d4c-e599a2aec0eb" providerId="AD" clId="Web-{D5EF646C-8978-8351-F0EB-8800F8FCA7EB}" dt="2019-07-29T19:03:26.289" v="3"/>
        <pc:sldMkLst>
          <pc:docMk/>
          <pc:sldMk cId="1746161093" sldId="498"/>
        </pc:sldMkLst>
      </pc:sldChg>
      <pc:sldChg chg="del">
        <pc:chgData name="Korkmaz, Gizem (gk8yj)" userId="S::gk8yj@virginia.edu::a3021717-695e-41c9-8d4c-e599a2aec0eb" providerId="AD" clId="Web-{D5EF646C-8978-8351-F0EB-8800F8FCA7EB}" dt="2019-07-29T19:03:26.258" v="2"/>
        <pc:sldMkLst>
          <pc:docMk/>
          <pc:sldMk cId="3886749052" sldId="499"/>
        </pc:sldMkLst>
      </pc:sldChg>
    </pc:docChg>
  </pc:docChgLst>
  <pc:docChgLst>
    <pc:chgData name="Sawhney, Raghav (rs7te)" userId="S::rs7te@virginia.edu::5fd2584d-5822-4094-96f9-28484473c3bc" providerId="AD" clId="Web-{1E650A16-91D5-09AC-9F16-029BB1D66E75}"/>
    <pc:docChg chg="addSld delSld modSld sldOrd">
      <pc:chgData name="Sawhney, Raghav (rs7te)" userId="S::rs7te@virginia.edu::5fd2584d-5822-4094-96f9-28484473c3bc" providerId="AD" clId="Web-{1E650A16-91D5-09AC-9F16-029BB1D66E75}" dt="2019-06-26T19:43:11.406" v="848" actId="20577"/>
      <pc:docMkLst>
        <pc:docMk/>
      </pc:docMkLst>
      <pc:sldMasterChg chg="addSldLayout">
        <pc:chgData name="Sawhney, Raghav (rs7te)" userId="S::rs7te@virginia.edu::5fd2584d-5822-4094-96f9-28484473c3bc" providerId="AD" clId="Web-{1E650A16-91D5-09AC-9F16-029BB1D66E75}" dt="2019-06-26T17:25:50.537" v="551"/>
        <pc:sldMasterMkLst>
          <pc:docMk/>
          <pc:sldMasterMk cId="1735567757" sldId="2147483652"/>
        </pc:sldMasterMkLst>
        <pc:sldLayoutChg chg="add">
          <pc:chgData name="Sawhney, Raghav (rs7te)" userId="S::rs7te@virginia.edu::5fd2584d-5822-4094-96f9-28484473c3bc" providerId="AD" clId="Web-{1E650A16-91D5-09AC-9F16-029BB1D66E75}" dt="2019-06-26T17:25:50.537" v="551"/>
          <pc:sldLayoutMkLst>
            <pc:docMk/>
            <pc:sldMasterMk cId="1735567757" sldId="2147483652"/>
            <pc:sldLayoutMk cId="1035682251" sldId="2147483691"/>
          </pc:sldLayoutMkLst>
        </pc:sldLayoutChg>
      </pc:sldMasterChg>
      <pc:sldMasterChg chg="addSldLayout delSldLayout">
        <pc:chgData name="Sawhney, Raghav (rs7te)" userId="S::rs7te@virginia.edu::5fd2584d-5822-4094-96f9-28484473c3bc" providerId="AD" clId="Web-{1E650A16-91D5-09AC-9F16-029BB1D66E75}" dt="2019-06-26T17:29:10.649" v="563"/>
        <pc:sldMasterMkLst>
          <pc:docMk/>
          <pc:sldMasterMk cId="587998656" sldId="2147483664"/>
        </pc:sldMasterMkLst>
      </pc:sldMasterChg>
    </pc:docChg>
  </pc:docChgLst>
  <pc:docChgLst>
    <pc:chgData name="Cong, Cong (cc2cm)" userId="S::cc2cm@virginia.edu::f07c910d-2f81-4213-8697-fa8eb7446fa4" providerId="AD" clId="Web-{3C893702-DDCB-D7A4-F062-25A8371C1D37}"/>
    <pc:docChg chg="modSld">
      <pc:chgData name="Cong, Cong (cc2cm)" userId="S::cc2cm@virginia.edu::f07c910d-2f81-4213-8697-fa8eb7446fa4" providerId="AD" clId="Web-{3C893702-DDCB-D7A4-F062-25A8371C1D37}" dt="2019-08-01T14:57:40.346" v="53" actId="1076"/>
      <pc:docMkLst>
        <pc:docMk/>
      </pc:docMkLst>
      <pc:sldChg chg="modSp">
        <pc:chgData name="Cong, Cong (cc2cm)" userId="S::cc2cm@virginia.edu::f07c910d-2f81-4213-8697-fa8eb7446fa4" providerId="AD" clId="Web-{3C893702-DDCB-D7A4-F062-25A8371C1D37}" dt="2019-08-01T14:57:40.346" v="53" actId="1076"/>
        <pc:sldMkLst>
          <pc:docMk/>
          <pc:sldMk cId="1310781989" sldId="556"/>
        </pc:sldMkLst>
        <pc:spChg chg="mod">
          <ac:chgData name="Cong, Cong (cc2cm)" userId="S::cc2cm@virginia.edu::f07c910d-2f81-4213-8697-fa8eb7446fa4" providerId="AD" clId="Web-{3C893702-DDCB-D7A4-F062-25A8371C1D37}" dt="2019-08-01T14:57:40.346" v="53" actId="1076"/>
          <ac:spMkLst>
            <pc:docMk/>
            <pc:sldMk cId="1310781989" sldId="556"/>
            <ac:spMk id="9" creationId="{7715FAB7-2DC0-4CFE-87FB-8B126C0DA51A}"/>
          </ac:spMkLst>
        </pc:spChg>
        <pc:picChg chg="mod">
          <ac:chgData name="Cong, Cong (cc2cm)" userId="S::cc2cm@virginia.edu::f07c910d-2f81-4213-8697-fa8eb7446fa4" providerId="AD" clId="Web-{3C893702-DDCB-D7A4-F062-25A8371C1D37}" dt="2019-08-01T14:57:33.502" v="52" actId="1076"/>
          <ac:picMkLst>
            <pc:docMk/>
            <pc:sldMk cId="1310781989" sldId="556"/>
            <ac:picMk id="8" creationId="{8623D55F-237A-43E6-B6D4-FA640DA1A1B2}"/>
          </ac:picMkLst>
        </pc:picChg>
      </pc:sldChg>
      <pc:sldChg chg="addSp delSp modSp">
        <pc:chgData name="Cong, Cong (cc2cm)" userId="S::cc2cm@virginia.edu::f07c910d-2f81-4213-8697-fa8eb7446fa4" providerId="AD" clId="Web-{3C893702-DDCB-D7A4-F062-25A8371C1D37}" dt="2019-08-01T14:54:14.510" v="51" actId="14100"/>
        <pc:sldMkLst>
          <pc:docMk/>
          <pc:sldMk cId="3617614105" sldId="568"/>
        </pc:sldMkLst>
        <pc:spChg chg="add del mod">
          <ac:chgData name="Cong, Cong (cc2cm)" userId="S::cc2cm@virginia.edu::f07c910d-2f81-4213-8697-fa8eb7446fa4" providerId="AD" clId="Web-{3C893702-DDCB-D7A4-F062-25A8371C1D37}" dt="2019-08-01T14:50:08.812" v="46"/>
          <ac:spMkLst>
            <pc:docMk/>
            <pc:sldMk cId="3617614105" sldId="568"/>
            <ac:spMk id="6" creationId="{A3F99703-61B3-45B2-89D2-35D79B10C5DB}"/>
          </ac:spMkLst>
        </pc:spChg>
        <pc:picChg chg="del">
          <ac:chgData name="Cong, Cong (cc2cm)" userId="S::cc2cm@virginia.edu::f07c910d-2f81-4213-8697-fa8eb7446fa4" providerId="AD" clId="Web-{3C893702-DDCB-D7A4-F062-25A8371C1D37}" dt="2019-08-01T14:53:55.462" v="47"/>
          <ac:picMkLst>
            <pc:docMk/>
            <pc:sldMk cId="3617614105" sldId="568"/>
            <ac:picMk id="5" creationId="{4E90F4B2-365C-491D-87F5-003CE1F5D767}"/>
          </ac:picMkLst>
        </pc:picChg>
        <pc:picChg chg="add mod">
          <ac:chgData name="Cong, Cong (cc2cm)" userId="S::cc2cm@virginia.edu::f07c910d-2f81-4213-8697-fa8eb7446fa4" providerId="AD" clId="Web-{3C893702-DDCB-D7A4-F062-25A8371C1D37}" dt="2019-08-01T14:54:14.510" v="51" actId="14100"/>
          <ac:picMkLst>
            <pc:docMk/>
            <pc:sldMk cId="3617614105" sldId="568"/>
            <ac:picMk id="7" creationId="{7CC78900-F38A-4DA9-9F3A-812B95C5EC80}"/>
          </ac:picMkLst>
        </pc:picChg>
      </pc:sldChg>
    </pc:docChg>
  </pc:docChgLst>
  <pc:docChgLst>
    <pc:chgData name="McDonald, Sarah (sm9dv)" userId="S::sm9dv@virginia.edu::9e8bfd15-d485-472e-bdd9-a28a60bbc615" providerId="AD" clId="Web-{97B17076-7B3F-62C9-8CB8-52BBDCFDC4A9}"/>
    <pc:docChg chg="modSld">
      <pc:chgData name="McDonald, Sarah (sm9dv)" userId="S::sm9dv@virginia.edu::9e8bfd15-d485-472e-bdd9-a28a60bbc615" providerId="AD" clId="Web-{97B17076-7B3F-62C9-8CB8-52BBDCFDC4A9}" dt="2019-06-28T12:59:14.791" v="3" actId="20577"/>
      <pc:docMkLst>
        <pc:docMk/>
      </pc:docMkLst>
    </pc:docChg>
  </pc:docChgLst>
  <pc:docChgLst>
    <pc:chgData name="Pocinki, Allegra (ap3xx)" userId="S::ap3xx@virginia.edu::c73fc737-9d1e-4dad-ba56-800ecea05c40" providerId="AD" clId="Web-{41748EF5-ECEE-5216-6F63-2E2E894C3496}"/>
    <pc:docChg chg="modSld">
      <pc:chgData name="Pocinki, Allegra (ap3xx)" userId="S::ap3xx@virginia.edu::c73fc737-9d1e-4dad-ba56-800ecea05c40" providerId="AD" clId="Web-{41748EF5-ECEE-5216-6F63-2E2E894C3496}" dt="2019-06-25T18:59:16.129" v="1"/>
      <pc:docMkLst>
        <pc:docMk/>
      </pc:docMkLst>
    </pc:docChg>
  </pc:docChgLst>
  <pc:docChgLst>
    <pc:chgData name="Savchyn, Kateryna (ks6pn)" userId="S::ks6pn@virginia.edu::f2b13eca-cc72-43ed-8a7d-4002d429b3ab" providerId="AD" clId="Web-{A2C0FC23-BFB7-9500-B528-28DFF4258EA2}"/>
    <pc:docChg chg="modSld">
      <pc:chgData name="Savchyn, Kateryna (ks6pn)" userId="S::ks6pn@virginia.edu::f2b13eca-cc72-43ed-8a7d-4002d429b3ab" providerId="AD" clId="Web-{A2C0FC23-BFB7-9500-B528-28DFF4258EA2}" dt="2019-06-27T19:34:08.275" v="60" actId="1076"/>
      <pc:docMkLst>
        <pc:docMk/>
      </pc:docMkLst>
    </pc:docChg>
  </pc:docChgLst>
  <pc:docChgLst>
    <pc:chgData name="Isch, Calvin (ci3uz)" userId="S::ci3uz@virginia.edu::d1b8b1a6-b223-4c78-a3de-e3d4ac8ab098" providerId="AD" clId="Web-{033EB79F-8D4B-719F-234F-08223A51B35F}"/>
    <pc:docChg chg="addSld delSld modSld sldOrd">
      <pc:chgData name="Isch, Calvin (ci3uz)" userId="S::ci3uz@virginia.edu::d1b8b1a6-b223-4c78-a3de-e3d4ac8ab098" providerId="AD" clId="Web-{033EB79F-8D4B-719F-234F-08223A51B35F}" dt="2019-07-29T20:55:47.647" v="1729" actId="20577"/>
      <pc:docMkLst>
        <pc:docMk/>
      </pc:docMkLst>
      <pc:sldChg chg="modSp">
        <pc:chgData name="Isch, Calvin (ci3uz)" userId="S::ci3uz@virginia.edu::d1b8b1a6-b223-4c78-a3de-e3d4ac8ab098" providerId="AD" clId="Web-{033EB79F-8D4B-719F-234F-08223A51B35F}" dt="2019-07-29T20:55:09.459" v="1725" actId="20577"/>
        <pc:sldMkLst>
          <pc:docMk/>
          <pc:sldMk cId="1301978882" sldId="258"/>
        </pc:sldMkLst>
        <pc:spChg chg="mod">
          <ac:chgData name="Isch, Calvin (ci3uz)" userId="S::ci3uz@virginia.edu::d1b8b1a6-b223-4c78-a3de-e3d4ac8ab098" providerId="AD" clId="Web-{033EB79F-8D4B-719F-234F-08223A51B35F}" dt="2019-07-29T20:55:09.459" v="1725" actId="20577"/>
          <ac:spMkLst>
            <pc:docMk/>
            <pc:sldMk cId="1301978882" sldId="258"/>
            <ac:spMk id="3" creationId="{00000000-0000-0000-0000-000000000000}"/>
          </ac:spMkLst>
        </pc:spChg>
      </pc:sldChg>
      <pc:sldChg chg="add del">
        <pc:chgData name="Isch, Calvin (ci3uz)" userId="S::ci3uz@virginia.edu::d1b8b1a6-b223-4c78-a3de-e3d4ac8ab098" providerId="AD" clId="Web-{033EB79F-8D4B-719F-234F-08223A51B35F}" dt="2019-07-29T20:40:11.919" v="1290"/>
        <pc:sldMkLst>
          <pc:docMk/>
          <pc:sldMk cId="484235715" sldId="526"/>
        </pc:sldMkLst>
      </pc:sldChg>
      <pc:sldChg chg="modSp">
        <pc:chgData name="Isch, Calvin (ci3uz)" userId="S::ci3uz@virginia.edu::d1b8b1a6-b223-4c78-a3de-e3d4ac8ab098" providerId="AD" clId="Web-{033EB79F-8D4B-719F-234F-08223A51B35F}" dt="2019-07-29T19:23:19.807" v="38" actId="20577"/>
        <pc:sldMkLst>
          <pc:docMk/>
          <pc:sldMk cId="2452256809" sldId="537"/>
        </pc:sldMkLst>
        <pc:spChg chg="mod">
          <ac:chgData name="Isch, Calvin (ci3uz)" userId="S::ci3uz@virginia.edu::d1b8b1a6-b223-4c78-a3de-e3d4ac8ab098" providerId="AD" clId="Web-{033EB79F-8D4B-719F-234F-08223A51B35F}" dt="2019-07-29T19:23:19.807" v="38" actId="20577"/>
          <ac:spMkLst>
            <pc:docMk/>
            <pc:sldMk cId="2452256809" sldId="537"/>
            <ac:spMk id="3" creationId="{5CB815F9-32AE-4AAC-AF41-8D4E16739340}"/>
          </ac:spMkLst>
        </pc:spChg>
      </pc:sldChg>
      <pc:sldChg chg="addSp delSp modSp">
        <pc:chgData name="Isch, Calvin (ci3uz)" userId="S::ci3uz@virginia.edu::d1b8b1a6-b223-4c78-a3de-e3d4ac8ab098" providerId="AD" clId="Web-{033EB79F-8D4B-719F-234F-08223A51B35F}" dt="2019-07-29T19:26:04.096" v="146" actId="1076"/>
        <pc:sldMkLst>
          <pc:docMk/>
          <pc:sldMk cId="691070110" sldId="538"/>
        </pc:sldMkLst>
        <pc:spChg chg="mod">
          <ac:chgData name="Isch, Calvin (ci3uz)" userId="S::ci3uz@virginia.edu::d1b8b1a6-b223-4c78-a3de-e3d4ac8ab098" providerId="AD" clId="Web-{033EB79F-8D4B-719F-234F-08223A51B35F}" dt="2019-07-29T19:25:54.158" v="142" actId="20577"/>
          <ac:spMkLst>
            <pc:docMk/>
            <pc:sldMk cId="691070110" sldId="538"/>
            <ac:spMk id="3" creationId="{00000000-0000-0000-0000-000000000000}"/>
          </ac:spMkLst>
        </pc:spChg>
        <pc:spChg chg="add mod">
          <ac:chgData name="Isch, Calvin (ci3uz)" userId="S::ci3uz@virginia.edu::d1b8b1a6-b223-4c78-a3de-e3d4ac8ab098" providerId="AD" clId="Web-{033EB79F-8D4B-719F-234F-08223A51B35F}" dt="2019-07-29T19:24:55.671" v="75" actId="14100"/>
          <ac:spMkLst>
            <pc:docMk/>
            <pc:sldMk cId="691070110" sldId="538"/>
            <ac:spMk id="5" creationId="{CC6CB58C-407C-4257-94FA-0BCA82270E25}"/>
          </ac:spMkLst>
        </pc:spChg>
        <pc:picChg chg="del">
          <ac:chgData name="Isch, Calvin (ci3uz)" userId="S::ci3uz@virginia.edu::d1b8b1a6-b223-4c78-a3de-e3d4ac8ab098" providerId="AD" clId="Web-{033EB79F-8D4B-719F-234F-08223A51B35F}" dt="2019-07-29T19:24:55.765" v="76"/>
          <ac:picMkLst>
            <pc:docMk/>
            <pc:sldMk cId="691070110" sldId="538"/>
            <ac:picMk id="6" creationId="{CFDC048B-06D2-4E46-A560-CC13AC92A8DA}"/>
          </ac:picMkLst>
        </pc:picChg>
        <pc:picChg chg="add mod">
          <ac:chgData name="Isch, Calvin (ci3uz)" userId="S::ci3uz@virginia.edu::d1b8b1a6-b223-4c78-a3de-e3d4ac8ab098" providerId="AD" clId="Web-{033EB79F-8D4B-719F-234F-08223A51B35F}" dt="2019-07-29T19:26:04.096" v="146" actId="1076"/>
          <ac:picMkLst>
            <pc:docMk/>
            <pc:sldMk cId="691070110" sldId="538"/>
            <ac:picMk id="7" creationId="{F6ECDC52-E21D-45CA-8030-2A485C508F9F}"/>
          </ac:picMkLst>
        </pc:picChg>
      </pc:sldChg>
      <pc:sldChg chg="modSp">
        <pc:chgData name="Isch, Calvin (ci3uz)" userId="S::ci3uz@virginia.edu::d1b8b1a6-b223-4c78-a3de-e3d4ac8ab098" providerId="AD" clId="Web-{033EB79F-8D4B-719F-234F-08223A51B35F}" dt="2019-07-29T20:55:47.647" v="1729" actId="20577"/>
        <pc:sldMkLst>
          <pc:docMk/>
          <pc:sldMk cId="1003277565" sldId="540"/>
        </pc:sldMkLst>
        <pc:spChg chg="mod">
          <ac:chgData name="Isch, Calvin (ci3uz)" userId="S::ci3uz@virginia.edu::d1b8b1a6-b223-4c78-a3de-e3d4ac8ab098" providerId="AD" clId="Web-{033EB79F-8D4B-719F-234F-08223A51B35F}" dt="2019-07-29T20:55:47.647" v="1729" actId="20577"/>
          <ac:spMkLst>
            <pc:docMk/>
            <pc:sldMk cId="1003277565" sldId="540"/>
            <ac:spMk id="3" creationId="{00000000-0000-0000-0000-000000000000}"/>
          </ac:spMkLst>
        </pc:spChg>
      </pc:sldChg>
      <pc:sldChg chg="modSp">
        <pc:chgData name="Isch, Calvin (ci3uz)" userId="S::ci3uz@virginia.edu::d1b8b1a6-b223-4c78-a3de-e3d4ac8ab098" providerId="AD" clId="Web-{033EB79F-8D4B-719F-234F-08223A51B35F}" dt="2019-07-29T20:31:17.217" v="1275" actId="20577"/>
        <pc:sldMkLst>
          <pc:docMk/>
          <pc:sldMk cId="1789148449" sldId="542"/>
        </pc:sldMkLst>
        <pc:spChg chg="mod">
          <ac:chgData name="Isch, Calvin (ci3uz)" userId="S::ci3uz@virginia.edu::d1b8b1a6-b223-4c78-a3de-e3d4ac8ab098" providerId="AD" clId="Web-{033EB79F-8D4B-719F-234F-08223A51B35F}" dt="2019-07-29T20:31:17.217" v="1275" actId="20577"/>
          <ac:spMkLst>
            <pc:docMk/>
            <pc:sldMk cId="1789148449" sldId="542"/>
            <ac:spMk id="3" creationId="{492115DF-D9F6-4C88-89BD-33A47AA75617}"/>
          </ac:spMkLst>
        </pc:spChg>
      </pc:sldChg>
      <pc:sldChg chg="add ord replId">
        <pc:chgData name="Isch, Calvin (ci3uz)" userId="S::ci3uz@virginia.edu::d1b8b1a6-b223-4c78-a3de-e3d4ac8ab098" providerId="AD" clId="Web-{033EB79F-8D4B-719F-234F-08223A51B35F}" dt="2019-07-29T19:24:27.967" v="51"/>
        <pc:sldMkLst>
          <pc:docMk/>
          <pc:sldMk cId="992304955" sldId="543"/>
        </pc:sldMkLst>
      </pc:sldChg>
      <pc:sldChg chg="addSp modSp ord">
        <pc:chgData name="Isch, Calvin (ci3uz)" userId="S::ci3uz@virginia.edu::d1b8b1a6-b223-4c78-a3de-e3d4ac8ab098" providerId="AD" clId="Web-{033EB79F-8D4B-719F-234F-08223A51B35F}" dt="2019-07-29T20:24:31.144" v="1218" actId="20577"/>
        <pc:sldMkLst>
          <pc:docMk/>
          <pc:sldMk cId="300461277" sldId="545"/>
        </pc:sldMkLst>
        <pc:spChg chg="mod">
          <ac:chgData name="Isch, Calvin (ci3uz)" userId="S::ci3uz@virginia.edu::d1b8b1a6-b223-4c78-a3de-e3d4ac8ab098" providerId="AD" clId="Web-{033EB79F-8D4B-719F-234F-08223A51B35F}" dt="2019-07-29T19:28:40.025" v="210" actId="20577"/>
          <ac:spMkLst>
            <pc:docMk/>
            <pc:sldMk cId="300461277" sldId="545"/>
            <ac:spMk id="2" creationId="{93E6CDF2-DDE5-4808-A6E9-50FECDB2B248}"/>
          </ac:spMkLst>
        </pc:spChg>
        <pc:spChg chg="mod">
          <ac:chgData name="Isch, Calvin (ci3uz)" userId="S::ci3uz@virginia.edu::d1b8b1a6-b223-4c78-a3de-e3d4ac8ab098" providerId="AD" clId="Web-{033EB79F-8D4B-719F-234F-08223A51B35F}" dt="2019-07-29T20:24:31.144" v="1218" actId="20577"/>
          <ac:spMkLst>
            <pc:docMk/>
            <pc:sldMk cId="300461277" sldId="545"/>
            <ac:spMk id="3" creationId="{CA1198F2-D67B-4580-B0BF-FDE743710323}"/>
          </ac:spMkLst>
        </pc:spChg>
        <pc:picChg chg="add mod">
          <ac:chgData name="Isch, Calvin (ci3uz)" userId="S::ci3uz@virginia.edu::d1b8b1a6-b223-4c78-a3de-e3d4ac8ab098" providerId="AD" clId="Web-{033EB79F-8D4B-719F-234F-08223A51B35F}" dt="2019-07-29T20:24:20.894" v="1215" actId="1076"/>
          <ac:picMkLst>
            <pc:docMk/>
            <pc:sldMk cId="300461277" sldId="545"/>
            <ac:picMk id="5" creationId="{CE3AE5A7-E3C0-4C4E-87B7-64D91FD87FB8}"/>
          </ac:picMkLst>
        </pc:picChg>
      </pc:sldChg>
      <pc:sldChg chg="new del">
        <pc:chgData name="Isch, Calvin (ci3uz)" userId="S::ci3uz@virginia.edu::d1b8b1a6-b223-4c78-a3de-e3d4ac8ab098" providerId="AD" clId="Web-{033EB79F-8D4B-719F-234F-08223A51B35F}" dt="2019-07-29T19:32:14.316" v="417"/>
        <pc:sldMkLst>
          <pc:docMk/>
          <pc:sldMk cId="781703836" sldId="553"/>
        </pc:sldMkLst>
      </pc:sldChg>
      <pc:sldChg chg="modSp add replId">
        <pc:chgData name="Isch, Calvin (ci3uz)" userId="S::ci3uz@virginia.edu::d1b8b1a6-b223-4c78-a3de-e3d4ac8ab098" providerId="AD" clId="Web-{033EB79F-8D4B-719F-234F-08223A51B35F}" dt="2019-07-29T20:25:02.083" v="1223" actId="20577"/>
        <pc:sldMkLst>
          <pc:docMk/>
          <pc:sldMk cId="3714043385" sldId="554"/>
        </pc:sldMkLst>
        <pc:spChg chg="mod">
          <ac:chgData name="Isch, Calvin (ci3uz)" userId="S::ci3uz@virginia.edu::d1b8b1a6-b223-4c78-a3de-e3d4ac8ab098" providerId="AD" clId="Web-{033EB79F-8D4B-719F-234F-08223A51B35F}" dt="2019-07-29T20:25:02.083" v="1223" actId="20577"/>
          <ac:spMkLst>
            <pc:docMk/>
            <pc:sldMk cId="3714043385" sldId="554"/>
            <ac:spMk id="3" creationId="{CA1198F2-D67B-4580-B0BF-FDE743710323}"/>
          </ac:spMkLst>
        </pc:spChg>
      </pc:sldChg>
      <pc:sldChg chg="addSp delSp modSp ord">
        <pc:chgData name="Isch, Calvin (ci3uz)" userId="S::ci3uz@virginia.edu::d1b8b1a6-b223-4c78-a3de-e3d4ac8ab098" providerId="AD" clId="Web-{033EB79F-8D4B-719F-234F-08223A51B35F}" dt="2019-07-29T20:50:28.154" v="1718"/>
        <pc:sldMkLst>
          <pc:docMk/>
          <pc:sldMk cId="2396742876" sldId="555"/>
        </pc:sldMkLst>
        <pc:spChg chg="mod">
          <ac:chgData name="Isch, Calvin (ci3uz)" userId="S::ci3uz@virginia.edu::d1b8b1a6-b223-4c78-a3de-e3d4ac8ab098" providerId="AD" clId="Web-{033EB79F-8D4B-719F-234F-08223A51B35F}" dt="2019-07-29T20:11:47.467" v="1024" actId="20577"/>
          <ac:spMkLst>
            <pc:docMk/>
            <pc:sldMk cId="2396742876" sldId="555"/>
            <ac:spMk id="2" creationId="{589B72AC-6E1C-4990-8893-BC0D3981E778}"/>
          </ac:spMkLst>
        </pc:spChg>
        <pc:spChg chg="del">
          <ac:chgData name="Isch, Calvin (ci3uz)" userId="S::ci3uz@virginia.edu::d1b8b1a6-b223-4c78-a3de-e3d4ac8ab098" providerId="AD" clId="Web-{033EB79F-8D4B-719F-234F-08223A51B35F}" dt="2019-07-29T19:55:45.645" v="473"/>
          <ac:spMkLst>
            <pc:docMk/>
            <pc:sldMk cId="2396742876" sldId="555"/>
            <ac:spMk id="3" creationId="{D121A8B2-44CD-418E-A3CC-59AEBFD53488}"/>
          </ac:spMkLst>
        </pc:spChg>
        <pc:spChg chg="add mod">
          <ac:chgData name="Isch, Calvin (ci3uz)" userId="S::ci3uz@virginia.edu::d1b8b1a6-b223-4c78-a3de-e3d4ac8ab098" providerId="AD" clId="Web-{033EB79F-8D4B-719F-234F-08223A51B35F}" dt="2019-07-29T20:34:25.613" v="1277" actId="1076"/>
          <ac:spMkLst>
            <pc:docMk/>
            <pc:sldMk cId="2396742876" sldId="555"/>
            <ac:spMk id="9" creationId="{B006D3F8-AC1C-46C2-9CF2-7620F2D8977D}"/>
          </ac:spMkLst>
        </pc:spChg>
        <pc:spChg chg="add del mod">
          <ac:chgData name="Isch, Calvin (ci3uz)" userId="S::ci3uz@virginia.edu::d1b8b1a6-b223-4c78-a3de-e3d4ac8ab098" providerId="AD" clId="Web-{033EB79F-8D4B-719F-234F-08223A51B35F}" dt="2019-07-29T20:22:26.469" v="1206"/>
          <ac:spMkLst>
            <pc:docMk/>
            <pc:sldMk cId="2396742876" sldId="555"/>
            <ac:spMk id="10" creationId="{0DE70D87-3A83-4A74-9AAC-99B4E536CCF4}"/>
          </ac:spMkLst>
        </pc:spChg>
        <pc:picChg chg="add del mod">
          <ac:chgData name="Isch, Calvin (ci3uz)" userId="S::ci3uz@virginia.edu::d1b8b1a6-b223-4c78-a3de-e3d4ac8ab098" providerId="AD" clId="Web-{033EB79F-8D4B-719F-234F-08223A51B35F}" dt="2019-07-29T20:09:34.730" v="926"/>
          <ac:picMkLst>
            <pc:docMk/>
            <pc:sldMk cId="2396742876" sldId="555"/>
            <ac:picMk id="5" creationId="{033B8D65-C28E-482A-A123-9656D370D269}"/>
          </ac:picMkLst>
        </pc:picChg>
        <pc:picChg chg="add mod">
          <ac:chgData name="Isch, Calvin (ci3uz)" userId="S::ci3uz@virginia.edu::d1b8b1a6-b223-4c78-a3de-e3d4ac8ab098" providerId="AD" clId="Web-{033EB79F-8D4B-719F-234F-08223A51B35F}" dt="2019-07-29T20:34:22.379" v="1276" actId="1076"/>
          <ac:picMkLst>
            <pc:docMk/>
            <pc:sldMk cId="2396742876" sldId="555"/>
            <ac:picMk id="7" creationId="{CF113E02-AEC7-4C8A-9038-3FC92D3AE033}"/>
          </ac:picMkLst>
        </pc:picChg>
        <pc:picChg chg="add del mod">
          <ac:chgData name="Isch, Calvin (ci3uz)" userId="S::ci3uz@virginia.edu::d1b8b1a6-b223-4c78-a3de-e3d4ac8ab098" providerId="AD" clId="Web-{033EB79F-8D4B-719F-234F-08223A51B35F}" dt="2019-07-29T20:30:29.169" v="1234"/>
          <ac:picMkLst>
            <pc:docMk/>
            <pc:sldMk cId="2396742876" sldId="555"/>
            <ac:picMk id="11" creationId="{CECF75D9-1240-47D0-8EA6-8D5BC679C0DD}"/>
          </ac:picMkLst>
        </pc:picChg>
      </pc:sldChg>
      <pc:sldChg chg="modSp add replId">
        <pc:chgData name="Isch, Calvin (ci3uz)" userId="S::ci3uz@virginia.edu::d1b8b1a6-b223-4c78-a3de-e3d4ac8ab098" providerId="AD" clId="Web-{033EB79F-8D4B-719F-234F-08223A51B35F}" dt="2019-07-29T20:11:21.389" v="1009" actId="20577"/>
        <pc:sldMkLst>
          <pc:docMk/>
          <pc:sldMk cId="2759385435" sldId="560"/>
        </pc:sldMkLst>
        <pc:spChg chg="mod">
          <ac:chgData name="Isch, Calvin (ci3uz)" userId="S::ci3uz@virginia.edu::d1b8b1a6-b223-4c78-a3de-e3d4ac8ab098" providerId="AD" clId="Web-{033EB79F-8D4B-719F-234F-08223A51B35F}" dt="2019-07-29T20:00:33.043" v="911" actId="20577"/>
          <ac:spMkLst>
            <pc:docMk/>
            <pc:sldMk cId="2759385435" sldId="560"/>
            <ac:spMk id="2" creationId="{93E6CDF2-DDE5-4808-A6E9-50FECDB2B248}"/>
          </ac:spMkLst>
        </pc:spChg>
        <pc:spChg chg="mod">
          <ac:chgData name="Isch, Calvin (ci3uz)" userId="S::ci3uz@virginia.edu::d1b8b1a6-b223-4c78-a3de-e3d4ac8ab098" providerId="AD" clId="Web-{033EB79F-8D4B-719F-234F-08223A51B35F}" dt="2019-07-29T20:11:21.389" v="1009" actId="20577"/>
          <ac:spMkLst>
            <pc:docMk/>
            <pc:sldMk cId="2759385435" sldId="560"/>
            <ac:spMk id="3" creationId="{CA1198F2-D67B-4580-B0BF-FDE743710323}"/>
          </ac:spMkLst>
        </pc:spChg>
      </pc:sldChg>
      <pc:sldChg chg="add del replId">
        <pc:chgData name="Isch, Calvin (ci3uz)" userId="S::ci3uz@virginia.edu::d1b8b1a6-b223-4c78-a3de-e3d4ac8ab098" providerId="AD" clId="Web-{033EB79F-8D4B-719F-234F-08223A51B35F}" dt="2019-07-29T20:29:50.512" v="1233"/>
        <pc:sldMkLst>
          <pc:docMk/>
          <pc:sldMk cId="629061209" sldId="561"/>
        </pc:sldMkLst>
      </pc:sldChg>
      <pc:sldChg chg="delSp modSp ord">
        <pc:chgData name="Isch, Calvin (ci3uz)" userId="S::ci3uz@virginia.edu::d1b8b1a6-b223-4c78-a3de-e3d4ac8ab098" providerId="AD" clId="Web-{033EB79F-8D4B-719F-234F-08223A51B35F}" dt="2019-07-29T20:50:28.154" v="1717"/>
        <pc:sldMkLst>
          <pc:docMk/>
          <pc:sldMk cId="2978160672" sldId="561"/>
        </pc:sldMkLst>
        <pc:spChg chg="mod">
          <ac:chgData name="Isch, Calvin (ci3uz)" userId="S::ci3uz@virginia.edu::d1b8b1a6-b223-4c78-a3de-e3d4ac8ab098" providerId="AD" clId="Web-{033EB79F-8D4B-719F-234F-08223A51B35F}" dt="2019-07-29T20:30:53.170" v="1270" actId="20577"/>
          <ac:spMkLst>
            <pc:docMk/>
            <pc:sldMk cId="2978160672" sldId="561"/>
            <ac:spMk id="2" creationId="{589B72AC-6E1C-4990-8893-BC0D3981E778}"/>
          </ac:spMkLst>
        </pc:spChg>
        <pc:spChg chg="del">
          <ac:chgData name="Isch, Calvin (ci3uz)" userId="S::ci3uz@virginia.edu::d1b8b1a6-b223-4c78-a3de-e3d4ac8ab098" providerId="AD" clId="Web-{033EB79F-8D4B-719F-234F-08223A51B35F}" dt="2019-07-29T20:30:35.701" v="1236"/>
          <ac:spMkLst>
            <pc:docMk/>
            <pc:sldMk cId="2978160672" sldId="561"/>
            <ac:spMk id="9" creationId="{B006D3F8-AC1C-46C2-9CF2-7620F2D8977D}"/>
          </ac:spMkLst>
        </pc:spChg>
        <pc:picChg chg="del">
          <ac:chgData name="Isch, Calvin (ci3uz)" userId="S::ci3uz@virginia.edu::d1b8b1a6-b223-4c78-a3de-e3d4ac8ab098" providerId="AD" clId="Web-{033EB79F-8D4B-719F-234F-08223A51B35F}" dt="2019-07-29T20:30:34.107" v="1235"/>
          <ac:picMkLst>
            <pc:docMk/>
            <pc:sldMk cId="2978160672" sldId="561"/>
            <ac:picMk id="7" creationId="{CF113E02-AEC7-4C8A-9038-3FC92D3AE033}"/>
          </ac:picMkLst>
        </pc:picChg>
        <pc:picChg chg="mod">
          <ac:chgData name="Isch, Calvin (ci3uz)" userId="S::ci3uz@virginia.edu::d1b8b1a6-b223-4c78-a3de-e3d4ac8ab098" providerId="AD" clId="Web-{033EB79F-8D4B-719F-234F-08223A51B35F}" dt="2019-07-29T20:30:59.670" v="1273" actId="1076"/>
          <ac:picMkLst>
            <pc:docMk/>
            <pc:sldMk cId="2978160672" sldId="561"/>
            <ac:picMk id="11" creationId="{CECF75D9-1240-47D0-8EA6-8D5BC679C0DD}"/>
          </ac:picMkLst>
        </pc:picChg>
      </pc:sldChg>
      <pc:sldChg chg="addSp delSp modSp add ord replId modNotes">
        <pc:chgData name="Isch, Calvin (ci3uz)" userId="S::ci3uz@virginia.edu::d1b8b1a6-b223-4c78-a3de-e3d4ac8ab098" providerId="AD" clId="Web-{033EB79F-8D4B-719F-234F-08223A51B35F}" dt="2019-07-29T20:48:33.636" v="1714" actId="14100"/>
        <pc:sldMkLst>
          <pc:docMk/>
          <pc:sldMk cId="825493293" sldId="562"/>
        </pc:sldMkLst>
        <pc:spChg chg="mod">
          <ac:chgData name="Isch, Calvin (ci3uz)" userId="S::ci3uz@virginia.edu::d1b8b1a6-b223-4c78-a3de-e3d4ac8ab098" providerId="AD" clId="Web-{033EB79F-8D4B-719F-234F-08223A51B35F}" dt="2019-07-29T20:40:19.904" v="1293" actId="20577"/>
          <ac:spMkLst>
            <pc:docMk/>
            <pc:sldMk cId="825493293" sldId="562"/>
            <ac:spMk id="2" creationId="{CD93875C-FF23-4372-A72A-870679201368}"/>
          </ac:spMkLst>
        </pc:spChg>
        <pc:spChg chg="mod">
          <ac:chgData name="Isch, Calvin (ci3uz)" userId="S::ci3uz@virginia.edu::d1b8b1a6-b223-4c78-a3de-e3d4ac8ab098" providerId="AD" clId="Web-{033EB79F-8D4B-719F-234F-08223A51B35F}" dt="2019-07-29T20:45:03.802" v="1665" actId="20577"/>
          <ac:spMkLst>
            <pc:docMk/>
            <pc:sldMk cId="825493293" sldId="562"/>
            <ac:spMk id="3" creationId="{8F721D33-972A-4843-9395-A8380C945858}"/>
          </ac:spMkLst>
        </pc:spChg>
        <pc:spChg chg="del">
          <ac:chgData name="Isch, Calvin (ci3uz)" userId="S::ci3uz@virginia.edu::d1b8b1a6-b223-4c78-a3de-e3d4ac8ab098" providerId="AD" clId="Web-{033EB79F-8D4B-719F-234F-08223A51B35F}" dt="2019-07-29T20:40:24.498" v="1294"/>
          <ac:spMkLst>
            <pc:docMk/>
            <pc:sldMk cId="825493293" sldId="562"/>
            <ac:spMk id="5" creationId="{61878908-5ACA-4EF4-ADB3-DD118703F945}"/>
          </ac:spMkLst>
        </pc:spChg>
        <pc:spChg chg="del">
          <ac:chgData name="Isch, Calvin (ci3uz)" userId="S::ci3uz@virginia.edu::d1b8b1a6-b223-4c78-a3de-e3d4ac8ab098" providerId="AD" clId="Web-{033EB79F-8D4B-719F-234F-08223A51B35F}" dt="2019-07-29T20:40:33.404" v="1302"/>
          <ac:spMkLst>
            <pc:docMk/>
            <pc:sldMk cId="825493293" sldId="562"/>
            <ac:spMk id="12" creationId="{D97815C4-87B1-43E7-B0CE-644C5EE45363}"/>
          </ac:spMkLst>
        </pc:spChg>
        <pc:spChg chg="del mod">
          <ac:chgData name="Isch, Calvin (ci3uz)" userId="S::ci3uz@virginia.edu::d1b8b1a6-b223-4c78-a3de-e3d4ac8ab098" providerId="AD" clId="Web-{033EB79F-8D4B-719F-234F-08223A51B35F}" dt="2019-07-29T20:40:27.013" v="1298"/>
          <ac:spMkLst>
            <pc:docMk/>
            <pc:sldMk cId="825493293" sldId="562"/>
            <ac:spMk id="15" creationId="{A28FB2A3-C6A0-4834-AB8E-76C8863A7ED7}"/>
          </ac:spMkLst>
        </pc:spChg>
        <pc:spChg chg="add">
          <ac:chgData name="Isch, Calvin (ci3uz)" userId="S::ci3uz@virginia.edu::d1b8b1a6-b223-4c78-a3de-e3d4ac8ab098" providerId="AD" clId="Web-{033EB79F-8D4B-719F-234F-08223A51B35F}" dt="2019-07-29T20:47:50.306" v="1693"/>
          <ac:spMkLst>
            <pc:docMk/>
            <pc:sldMk cId="825493293" sldId="562"/>
            <ac:spMk id="18" creationId="{46E68FA3-8024-4AE7-9986-47CB18F46191}"/>
          </ac:spMkLst>
        </pc:spChg>
        <pc:spChg chg="add mod">
          <ac:chgData name="Isch, Calvin (ci3uz)" userId="S::ci3uz@virginia.edu::d1b8b1a6-b223-4c78-a3de-e3d4ac8ab098" providerId="AD" clId="Web-{033EB79F-8D4B-719F-234F-08223A51B35F}" dt="2019-07-29T20:48:33.636" v="1714" actId="14100"/>
          <ac:spMkLst>
            <pc:docMk/>
            <pc:sldMk cId="825493293" sldId="562"/>
            <ac:spMk id="19" creationId="{7E871DAE-684A-48EC-AE73-DDFDE9471F93}"/>
          </ac:spMkLst>
        </pc:spChg>
        <pc:picChg chg="del">
          <ac:chgData name="Isch, Calvin (ci3uz)" userId="S::ci3uz@virginia.edu::d1b8b1a6-b223-4c78-a3de-e3d4ac8ab098" providerId="AD" clId="Web-{033EB79F-8D4B-719F-234F-08223A51B35F}" dt="2019-07-29T20:40:28.404" v="1299"/>
          <ac:picMkLst>
            <pc:docMk/>
            <pc:sldMk cId="825493293" sldId="562"/>
            <ac:picMk id="6" creationId="{FB971827-5E29-444B-B02C-C7D71E725182}"/>
          </ac:picMkLst>
        </pc:picChg>
        <pc:picChg chg="add mod">
          <ac:chgData name="Isch, Calvin (ci3uz)" userId="S::ci3uz@virginia.edu::d1b8b1a6-b223-4c78-a3de-e3d4ac8ab098" providerId="AD" clId="Web-{033EB79F-8D4B-719F-234F-08223A51B35F}" dt="2019-07-29T20:45:16.130" v="1671" actId="1076"/>
          <ac:picMkLst>
            <pc:docMk/>
            <pc:sldMk cId="825493293" sldId="562"/>
            <ac:picMk id="7" creationId="{167B21CD-511E-4294-86F6-26E9C4467A76}"/>
          </ac:picMkLst>
        </pc:picChg>
        <pc:picChg chg="del">
          <ac:chgData name="Isch, Calvin (ci3uz)" userId="S::ci3uz@virginia.edu::d1b8b1a6-b223-4c78-a3de-e3d4ac8ab098" providerId="AD" clId="Web-{033EB79F-8D4B-719F-234F-08223A51B35F}" dt="2019-07-29T20:40:29.248" v="1300"/>
          <ac:picMkLst>
            <pc:docMk/>
            <pc:sldMk cId="825493293" sldId="562"/>
            <ac:picMk id="8" creationId="{51484C58-8845-4F5F-A8AE-F56CE1F521B4}"/>
          </ac:picMkLst>
        </pc:picChg>
        <pc:picChg chg="del">
          <ac:chgData name="Isch, Calvin (ci3uz)" userId="S::ci3uz@virginia.edu::d1b8b1a6-b223-4c78-a3de-e3d4ac8ab098" providerId="AD" clId="Web-{033EB79F-8D4B-719F-234F-08223A51B35F}" dt="2019-07-29T20:40:30.670" v="1301"/>
          <ac:picMkLst>
            <pc:docMk/>
            <pc:sldMk cId="825493293" sldId="562"/>
            <ac:picMk id="10" creationId="{65E99D5E-3DE6-4AAF-982A-7FBA1E85EB7D}"/>
          </ac:picMkLst>
        </pc:picChg>
        <pc:picChg chg="add mod">
          <ac:chgData name="Isch, Calvin (ci3uz)" userId="S::ci3uz@virginia.edu::d1b8b1a6-b223-4c78-a3de-e3d4ac8ab098" providerId="AD" clId="Web-{033EB79F-8D4B-719F-234F-08223A51B35F}" dt="2019-07-29T20:46:37.962" v="1684" actId="1076"/>
          <ac:picMkLst>
            <pc:docMk/>
            <pc:sldMk cId="825493293" sldId="562"/>
            <ac:picMk id="11" creationId="{DF93687B-16AC-4E66-B4E1-46A7FDDE00F4}"/>
          </ac:picMkLst>
        </pc:picChg>
        <pc:picChg chg="add mod">
          <ac:chgData name="Isch, Calvin (ci3uz)" userId="S::ci3uz@virginia.edu::d1b8b1a6-b223-4c78-a3de-e3d4ac8ab098" providerId="AD" clId="Web-{033EB79F-8D4B-719F-234F-08223A51B35F}" dt="2019-07-29T20:47:52.181" v="1694" actId="1076"/>
          <ac:picMkLst>
            <pc:docMk/>
            <pc:sldMk cId="825493293" sldId="562"/>
            <ac:picMk id="14" creationId="{99A11213-F1C0-4AC9-8AF1-9099AC390CC9}"/>
          </ac:picMkLst>
        </pc:picChg>
        <pc:picChg chg="add del mod">
          <ac:chgData name="Isch, Calvin (ci3uz)" userId="S::ci3uz@virginia.edu::d1b8b1a6-b223-4c78-a3de-e3d4ac8ab098" providerId="AD" clId="Web-{033EB79F-8D4B-719F-234F-08223A51B35F}" dt="2019-07-29T20:46:49.899" v="1687"/>
          <ac:picMkLst>
            <pc:docMk/>
            <pc:sldMk cId="825493293" sldId="562"/>
            <ac:picMk id="16" creationId="{7737C1AA-14E0-458D-AA22-EE98594B6615}"/>
          </ac:picMkLst>
        </pc:picChg>
      </pc:sldChg>
    </pc:docChg>
  </pc:docChgLst>
  <pc:docChgLst>
    <pc:chgData name="Pocinki, Allegra (ap3xx)" userId="S::ap3xx@virginia.edu::c73fc737-9d1e-4dad-ba56-800ecea05c40" providerId="AD" clId="Web-{E83A84DA-F451-D378-7AC5-CFF6684F520A}"/>
    <pc:docChg chg="delSld modSld sldOrd">
      <pc:chgData name="Pocinki, Allegra (ap3xx)" userId="S::ap3xx@virginia.edu::c73fc737-9d1e-4dad-ba56-800ecea05c40" providerId="AD" clId="Web-{E83A84DA-F451-D378-7AC5-CFF6684F520A}" dt="2019-06-28T13:16:48.114" v="106" actId="1076"/>
      <pc:docMkLst>
        <pc:docMk/>
      </pc:docMkLst>
    </pc:docChg>
  </pc:docChgLst>
  <pc:docChgLst>
    <pc:chgData name="McDonald, Sarah (sm9dv)" userId="S::sm9dv@virginia.edu::9e8bfd15-d485-472e-bdd9-a28a60bbc615" providerId="AD" clId="Web-{39293206-DEFC-ECA9-F25E-B2481391505B}"/>
    <pc:docChg chg="modSld">
      <pc:chgData name="McDonald, Sarah (sm9dv)" userId="S::sm9dv@virginia.edu::9e8bfd15-d485-472e-bdd9-a28a60bbc615" providerId="AD" clId="Web-{39293206-DEFC-ECA9-F25E-B2481391505B}" dt="2019-06-27T12:55:36.614" v="18" actId="14100"/>
      <pc:docMkLst>
        <pc:docMk/>
      </pc:docMkLst>
    </pc:docChg>
  </pc:docChgLst>
  <pc:docChgLst>
    <pc:chgData name="NEVILLE, QUINTON (qn6au)" userId="S::qn6au@virginia.edu::84747678-7561-4bb1-afdc-bf1420c98c32" providerId="AD" clId="Web-{14D071C2-4FA6-46AA-F150-ACF8111C9BB0}"/>
    <pc:docChg chg="modSld">
      <pc:chgData name="NEVILLE, QUINTON (qn6au)" userId="S::qn6au@virginia.edu::84747678-7561-4bb1-afdc-bf1420c98c32" providerId="AD" clId="Web-{14D071C2-4FA6-46AA-F150-ACF8111C9BB0}" dt="2019-06-27T20:34:38.563" v="38"/>
      <pc:docMkLst>
        <pc:docMk/>
      </pc:docMkLst>
    </pc:docChg>
  </pc:docChgLst>
  <pc:docChgLst>
    <pc:chgData name="Tobin, Eliza Nicole (ent4pn)" userId="S::ent4pn@virginia.edu::c6f0735e-188b-4a35-9a6a-2de662ec8b5c" providerId="AD" clId="Web-{5A12F4EB-30D6-A1DB-42EA-0DCFD73C7EC7}"/>
    <pc:docChg chg="modSld">
      <pc:chgData name="Tobin, Eliza Nicole (ent4pn)" userId="S::ent4pn@virginia.edu::c6f0735e-188b-4a35-9a6a-2de662ec8b5c" providerId="AD" clId="Web-{5A12F4EB-30D6-A1DB-42EA-0DCFD73C7EC7}" dt="2019-07-31T17:29:02.272" v="125" actId="1076"/>
      <pc:docMkLst>
        <pc:docMk/>
      </pc:docMkLst>
      <pc:sldChg chg="addSp delSp modSp">
        <pc:chgData name="Tobin, Eliza Nicole (ent4pn)" userId="S::ent4pn@virginia.edu::c6f0735e-188b-4a35-9a6a-2de662ec8b5c" providerId="AD" clId="Web-{5A12F4EB-30D6-A1DB-42EA-0DCFD73C7EC7}" dt="2019-07-31T17:29:02.272" v="125" actId="1076"/>
        <pc:sldMkLst>
          <pc:docMk/>
          <pc:sldMk cId="2396742876" sldId="555"/>
        </pc:sldMkLst>
        <pc:graphicFrameChg chg="mod modGraphic">
          <ac:chgData name="Tobin, Eliza Nicole (ent4pn)" userId="S::ent4pn@virginia.edu::c6f0735e-188b-4a35-9a6a-2de662ec8b5c" providerId="AD" clId="Web-{5A12F4EB-30D6-A1DB-42EA-0DCFD73C7EC7}" dt="2019-07-31T17:28:59.318" v="124" actId="1076"/>
          <ac:graphicFrameMkLst>
            <pc:docMk/>
            <pc:sldMk cId="2396742876" sldId="555"/>
            <ac:graphicFrameMk id="3" creationId="{E20F5FC0-D5D6-4C38-A5E1-D7D43F13C50A}"/>
          </ac:graphicFrameMkLst>
        </pc:graphicFrameChg>
        <pc:picChg chg="add mod">
          <ac:chgData name="Tobin, Eliza Nicole (ent4pn)" userId="S::ent4pn@virginia.edu::c6f0735e-188b-4a35-9a6a-2de662ec8b5c" providerId="AD" clId="Web-{5A12F4EB-30D6-A1DB-42EA-0DCFD73C7EC7}" dt="2019-07-31T17:29:02.272" v="125" actId="1076"/>
          <ac:picMkLst>
            <pc:docMk/>
            <pc:sldMk cId="2396742876" sldId="555"/>
            <ac:picMk id="5" creationId="{09A42DED-3A9F-4986-8340-98C3FA07D10E}"/>
          </ac:picMkLst>
        </pc:picChg>
        <pc:picChg chg="del">
          <ac:chgData name="Tobin, Eliza Nicole (ent4pn)" userId="S::ent4pn@virginia.edu::c6f0735e-188b-4a35-9a6a-2de662ec8b5c" providerId="AD" clId="Web-{5A12F4EB-30D6-A1DB-42EA-0DCFD73C7EC7}" dt="2019-07-31T17:25:14.738" v="0"/>
          <ac:picMkLst>
            <pc:docMk/>
            <pc:sldMk cId="2396742876" sldId="555"/>
            <ac:picMk id="7" creationId="{CF113E02-AEC7-4C8A-9038-3FC92D3AE033}"/>
          </ac:picMkLst>
        </pc:picChg>
      </pc:sldChg>
    </pc:docChg>
  </pc:docChgLst>
  <pc:docChgLst>
    <pc:chgData name="Tobin, Eliza Nicole (ent4pn)" userId="S::ent4pn@virginia.edu::c6f0735e-188b-4a35-9a6a-2de662ec8b5c" providerId="AD" clId="Web-{E73E8DD3-3819-61E2-0E48-597A96227C6F}"/>
    <pc:docChg chg="modSld">
      <pc:chgData name="Tobin, Eliza Nicole (ent4pn)" userId="S::ent4pn@virginia.edu::c6f0735e-188b-4a35-9a6a-2de662ec8b5c" providerId="AD" clId="Web-{E73E8DD3-3819-61E2-0E48-597A96227C6F}" dt="2019-06-28T13:27:30.843" v="386" actId="20577"/>
      <pc:docMkLst>
        <pc:docMk/>
      </pc:docMkLst>
      <pc:sldChg chg="modSp">
        <pc:chgData name="Tobin, Eliza Nicole (ent4pn)" userId="S::ent4pn@virginia.edu::c6f0735e-188b-4a35-9a6a-2de662ec8b5c" providerId="AD" clId="Web-{E73E8DD3-3819-61E2-0E48-597A96227C6F}" dt="2019-06-28T13:20:18.219" v="361" actId="20577"/>
        <pc:sldMkLst>
          <pc:docMk/>
          <pc:sldMk cId="1717005487" sldId="529"/>
        </pc:sldMkLst>
        <pc:spChg chg="mod">
          <ac:chgData name="Tobin, Eliza Nicole (ent4pn)" userId="S::ent4pn@virginia.edu::c6f0735e-188b-4a35-9a6a-2de662ec8b5c" providerId="AD" clId="Web-{E73E8DD3-3819-61E2-0E48-597A96227C6F}" dt="2019-06-28T13:19:51.984" v="353" actId="20577"/>
          <ac:spMkLst>
            <pc:docMk/>
            <pc:sldMk cId="1717005487" sldId="529"/>
            <ac:spMk id="3" creationId="{B079B935-5B8F-47EF-8992-884A2A303AA6}"/>
          </ac:spMkLst>
        </pc:spChg>
        <pc:spChg chg="mod">
          <ac:chgData name="Tobin, Eliza Nicole (ent4pn)" userId="S::ent4pn@virginia.edu::c6f0735e-188b-4a35-9a6a-2de662ec8b5c" providerId="AD" clId="Web-{E73E8DD3-3819-61E2-0E48-597A96227C6F}" dt="2019-06-28T13:20:00.297" v="355" actId="1076"/>
          <ac:spMkLst>
            <pc:docMk/>
            <pc:sldMk cId="1717005487" sldId="529"/>
            <ac:spMk id="6" creationId="{2C46C8DC-0EDE-4DE1-8722-1970D052DDFD}"/>
          </ac:spMkLst>
        </pc:spChg>
        <pc:spChg chg="mod">
          <ac:chgData name="Tobin, Eliza Nicole (ent4pn)" userId="S::ent4pn@virginia.edu::c6f0735e-188b-4a35-9a6a-2de662ec8b5c" providerId="AD" clId="Web-{E73E8DD3-3819-61E2-0E48-597A96227C6F}" dt="2019-06-28T13:20:18.219" v="361" actId="20577"/>
          <ac:spMkLst>
            <pc:docMk/>
            <pc:sldMk cId="1717005487" sldId="529"/>
            <ac:spMk id="7" creationId="{010C41D2-F9A2-440D-8FE0-C44876AA7F43}"/>
          </ac:spMkLst>
        </pc:spChg>
        <pc:spChg chg="mod">
          <ac:chgData name="Tobin, Eliza Nicole (ent4pn)" userId="S::ent4pn@virginia.edu::c6f0735e-188b-4a35-9a6a-2de662ec8b5c" providerId="AD" clId="Web-{E73E8DD3-3819-61E2-0E48-597A96227C6F}" dt="2019-06-28T13:20:10.703" v="358" actId="1076"/>
          <ac:spMkLst>
            <pc:docMk/>
            <pc:sldMk cId="1717005487" sldId="529"/>
            <ac:spMk id="9" creationId="{E5E5BC47-1B8D-4F9E-B7DC-496FDA6A625C}"/>
          </ac:spMkLst>
        </pc:spChg>
        <pc:picChg chg="mod">
          <ac:chgData name="Tobin, Eliza Nicole (ent4pn)" userId="S::ent4pn@virginia.edu::c6f0735e-188b-4a35-9a6a-2de662ec8b5c" providerId="AD" clId="Web-{E73E8DD3-3819-61E2-0E48-597A96227C6F}" dt="2019-06-28T13:20:03.281" v="356" actId="1076"/>
          <ac:picMkLst>
            <pc:docMk/>
            <pc:sldMk cId="1717005487" sldId="529"/>
            <ac:picMk id="5" creationId="{B8205D79-8E17-476E-B26F-A6DF09E77547}"/>
          </ac:picMkLst>
        </pc:picChg>
        <pc:cxnChg chg="mod">
          <ac:chgData name="Tobin, Eliza Nicole (ent4pn)" userId="S::ent4pn@virginia.edu::c6f0735e-188b-4a35-9a6a-2de662ec8b5c" providerId="AD" clId="Web-{E73E8DD3-3819-61E2-0E48-597A96227C6F}" dt="2019-06-28T13:20:06.875" v="357" actId="1076"/>
          <ac:cxnSpMkLst>
            <pc:docMk/>
            <pc:sldMk cId="1717005487" sldId="529"/>
            <ac:cxnSpMk id="12" creationId="{F2EFCFA1-EF67-4B07-8725-CF03C602C6ED}"/>
          </ac:cxnSpMkLst>
        </pc:cxnChg>
      </pc:sldChg>
      <pc:sldChg chg="modSp">
        <pc:chgData name="Tobin, Eliza Nicole (ent4pn)" userId="S::ent4pn@virginia.edu::c6f0735e-188b-4a35-9a6a-2de662ec8b5c" providerId="AD" clId="Web-{E73E8DD3-3819-61E2-0E48-597A96227C6F}" dt="2019-06-28T13:17:47.496" v="340" actId="20577"/>
        <pc:sldMkLst>
          <pc:docMk/>
          <pc:sldMk cId="1099362117" sldId="530"/>
        </pc:sldMkLst>
        <pc:spChg chg="mod">
          <ac:chgData name="Tobin, Eliza Nicole (ent4pn)" userId="S::ent4pn@virginia.edu::c6f0735e-188b-4a35-9a6a-2de662ec8b5c" providerId="AD" clId="Web-{E73E8DD3-3819-61E2-0E48-597A96227C6F}" dt="2019-06-28T13:17:47.496" v="340" actId="20577"/>
          <ac:spMkLst>
            <pc:docMk/>
            <pc:sldMk cId="1099362117" sldId="530"/>
            <ac:spMk id="3" creationId="{B079B935-5B8F-47EF-8992-884A2A303AA6}"/>
          </ac:spMkLst>
        </pc:spChg>
      </pc:sldChg>
      <pc:sldChg chg="modSp">
        <pc:chgData name="Tobin, Eliza Nicole (ent4pn)" userId="S::ent4pn@virginia.edu::c6f0735e-188b-4a35-9a6a-2de662ec8b5c" providerId="AD" clId="Web-{E73E8DD3-3819-61E2-0E48-597A96227C6F}" dt="2019-06-28T13:17:08.307" v="338" actId="1076"/>
        <pc:sldMkLst>
          <pc:docMk/>
          <pc:sldMk cId="1988451920" sldId="531"/>
        </pc:sldMkLst>
        <pc:spChg chg="mod">
          <ac:chgData name="Tobin, Eliza Nicole (ent4pn)" userId="S::ent4pn@virginia.edu::c6f0735e-188b-4a35-9a6a-2de662ec8b5c" providerId="AD" clId="Web-{E73E8DD3-3819-61E2-0E48-597A96227C6F}" dt="2019-06-28T13:16:32.993" v="327" actId="20577"/>
          <ac:spMkLst>
            <pc:docMk/>
            <pc:sldMk cId="1988451920" sldId="531"/>
            <ac:spMk id="3" creationId="{B079B935-5B8F-47EF-8992-884A2A303AA6}"/>
          </ac:spMkLst>
        </pc:spChg>
        <pc:spChg chg="mod">
          <ac:chgData name="Tobin, Eliza Nicole (ent4pn)" userId="S::ent4pn@virginia.edu::c6f0735e-188b-4a35-9a6a-2de662ec8b5c" providerId="AD" clId="Web-{E73E8DD3-3819-61E2-0E48-597A96227C6F}" dt="2019-06-28T13:16:52.166" v="333" actId="1076"/>
          <ac:spMkLst>
            <pc:docMk/>
            <pc:sldMk cId="1988451920" sldId="531"/>
            <ac:spMk id="6" creationId="{F1C332D7-1763-4626-B3BE-0E6AC4EE6F60}"/>
          </ac:spMkLst>
        </pc:spChg>
        <pc:spChg chg="mod">
          <ac:chgData name="Tobin, Eliza Nicole (ent4pn)" userId="S::ent4pn@virginia.edu::c6f0735e-188b-4a35-9a6a-2de662ec8b5c" providerId="AD" clId="Web-{E73E8DD3-3819-61E2-0E48-597A96227C6F}" dt="2019-06-28T13:16:43.775" v="331" actId="1076"/>
          <ac:spMkLst>
            <pc:docMk/>
            <pc:sldMk cId="1988451920" sldId="531"/>
            <ac:spMk id="7" creationId="{010C41D2-F9A2-440D-8FE0-C44876AA7F43}"/>
          </ac:spMkLst>
        </pc:spChg>
        <pc:spChg chg="mod">
          <ac:chgData name="Tobin, Eliza Nicole (ent4pn)" userId="S::ent4pn@virginia.edu::c6f0735e-188b-4a35-9a6a-2de662ec8b5c" providerId="AD" clId="Web-{E73E8DD3-3819-61E2-0E48-597A96227C6F}" dt="2019-06-28T13:17:02.400" v="336" actId="1076"/>
          <ac:spMkLst>
            <pc:docMk/>
            <pc:sldMk cId="1988451920" sldId="531"/>
            <ac:spMk id="8" creationId="{B1105D69-BED9-45F4-98DA-C584C1339523}"/>
          </ac:spMkLst>
        </pc:spChg>
        <pc:spChg chg="mod">
          <ac:chgData name="Tobin, Eliza Nicole (ent4pn)" userId="S::ent4pn@virginia.edu::c6f0735e-188b-4a35-9a6a-2de662ec8b5c" providerId="AD" clId="Web-{E73E8DD3-3819-61E2-0E48-597A96227C6F}" dt="2019-06-28T13:17:05.416" v="337" actId="1076"/>
          <ac:spMkLst>
            <pc:docMk/>
            <pc:sldMk cId="1988451920" sldId="531"/>
            <ac:spMk id="10" creationId="{F7900F28-B5B4-4627-A830-18691399A238}"/>
          </ac:spMkLst>
        </pc:spChg>
        <pc:spChg chg="mod">
          <ac:chgData name="Tobin, Eliza Nicole (ent4pn)" userId="S::ent4pn@virginia.edu::c6f0735e-188b-4a35-9a6a-2de662ec8b5c" providerId="AD" clId="Web-{E73E8DD3-3819-61E2-0E48-597A96227C6F}" dt="2019-06-28T13:17:08.307" v="338" actId="1076"/>
          <ac:spMkLst>
            <pc:docMk/>
            <pc:sldMk cId="1988451920" sldId="531"/>
            <ac:spMk id="14" creationId="{490569B8-2396-436F-AC0E-DDE9771BE64C}"/>
          </ac:spMkLst>
        </pc:spChg>
        <pc:picChg chg="mod">
          <ac:chgData name="Tobin, Eliza Nicole (ent4pn)" userId="S::ent4pn@virginia.edu::c6f0735e-188b-4a35-9a6a-2de662ec8b5c" providerId="AD" clId="Web-{E73E8DD3-3819-61E2-0E48-597A96227C6F}" dt="2019-06-28T13:16:59.385" v="335" actId="1076"/>
          <ac:picMkLst>
            <pc:docMk/>
            <pc:sldMk cId="1988451920" sldId="531"/>
            <ac:picMk id="5" creationId="{B8205D79-8E17-476E-B26F-A6DF09E77547}"/>
          </ac:picMkLst>
        </pc:picChg>
        <pc:cxnChg chg="mod">
          <ac:chgData name="Tobin, Eliza Nicole (ent4pn)" userId="S::ent4pn@virginia.edu::c6f0735e-188b-4a35-9a6a-2de662ec8b5c" providerId="AD" clId="Web-{E73E8DD3-3819-61E2-0E48-597A96227C6F}" dt="2019-06-28T13:16:55.369" v="334" actId="1076"/>
          <ac:cxnSpMkLst>
            <pc:docMk/>
            <pc:sldMk cId="1988451920" sldId="531"/>
            <ac:cxnSpMk id="11" creationId="{9955D030-33D6-4622-9D3C-622B02560A4C}"/>
          </ac:cxnSpMkLst>
        </pc:cxnChg>
      </pc:sldChg>
      <pc:sldChg chg="modSp">
        <pc:chgData name="Tobin, Eliza Nicole (ent4pn)" userId="S::ent4pn@virginia.edu::c6f0735e-188b-4a35-9a6a-2de662ec8b5c" providerId="AD" clId="Web-{E73E8DD3-3819-61E2-0E48-597A96227C6F}" dt="2019-06-28T13:16:14.821" v="310" actId="1076"/>
        <pc:sldMkLst>
          <pc:docMk/>
          <pc:sldMk cId="923792152" sldId="532"/>
        </pc:sldMkLst>
        <pc:spChg chg="mod">
          <ac:chgData name="Tobin, Eliza Nicole (ent4pn)" userId="S::ent4pn@virginia.edu::c6f0735e-188b-4a35-9a6a-2de662ec8b5c" providerId="AD" clId="Web-{E73E8DD3-3819-61E2-0E48-597A96227C6F}" dt="2019-06-28T13:16:06.149" v="308" actId="20577"/>
          <ac:spMkLst>
            <pc:docMk/>
            <pc:sldMk cId="923792152" sldId="532"/>
            <ac:spMk id="3" creationId="{B079B935-5B8F-47EF-8992-884A2A303AA6}"/>
          </ac:spMkLst>
        </pc:spChg>
        <pc:spChg chg="mod">
          <ac:chgData name="Tobin, Eliza Nicole (ent4pn)" userId="S::ent4pn@virginia.edu::c6f0735e-188b-4a35-9a6a-2de662ec8b5c" providerId="AD" clId="Web-{E73E8DD3-3819-61E2-0E48-597A96227C6F}" dt="2019-06-28T13:16:11.039" v="309" actId="1076"/>
          <ac:spMkLst>
            <pc:docMk/>
            <pc:sldMk cId="923792152" sldId="532"/>
            <ac:spMk id="7" creationId="{010C41D2-F9A2-440D-8FE0-C44876AA7F43}"/>
          </ac:spMkLst>
        </pc:spChg>
        <pc:picChg chg="mod">
          <ac:chgData name="Tobin, Eliza Nicole (ent4pn)" userId="S::ent4pn@virginia.edu::c6f0735e-188b-4a35-9a6a-2de662ec8b5c" providerId="AD" clId="Web-{E73E8DD3-3819-61E2-0E48-597A96227C6F}" dt="2019-06-28T13:16:14.821" v="310" actId="1076"/>
          <ac:picMkLst>
            <pc:docMk/>
            <pc:sldMk cId="923792152" sldId="532"/>
            <ac:picMk id="5" creationId="{B8205D79-8E17-476E-B26F-A6DF09E77547}"/>
          </ac:picMkLst>
        </pc:picChg>
      </pc:sldChg>
      <pc:sldChg chg="addSp delSp modSp">
        <pc:chgData name="Tobin, Eliza Nicole (ent4pn)" userId="S::ent4pn@virginia.edu::c6f0735e-188b-4a35-9a6a-2de662ec8b5c" providerId="AD" clId="Web-{E73E8DD3-3819-61E2-0E48-597A96227C6F}" dt="2019-06-28T13:27:30.843" v="386" actId="20577"/>
        <pc:sldMkLst>
          <pc:docMk/>
          <pc:sldMk cId="3537143799" sldId="535"/>
        </pc:sldMkLst>
        <pc:spChg chg="mod">
          <ac:chgData name="Tobin, Eliza Nicole (ent4pn)" userId="S::ent4pn@virginia.edu::c6f0735e-188b-4a35-9a6a-2de662ec8b5c" providerId="AD" clId="Web-{E73E8DD3-3819-61E2-0E48-597A96227C6F}" dt="2019-06-28T13:27:30.843" v="386" actId="20577"/>
          <ac:spMkLst>
            <pc:docMk/>
            <pc:sldMk cId="3537143799" sldId="535"/>
            <ac:spMk id="3" creationId="{453DFE40-D147-4348-9970-09B4AEE857B3}"/>
          </ac:spMkLst>
        </pc:spChg>
        <pc:spChg chg="add del mod">
          <ac:chgData name="Tobin, Eliza Nicole (ent4pn)" userId="S::ent4pn@virginia.edu::c6f0735e-188b-4a35-9a6a-2de662ec8b5c" providerId="AD" clId="Web-{E73E8DD3-3819-61E2-0E48-597A96227C6F}" dt="2019-06-28T13:10:31.982" v="133"/>
          <ac:spMkLst>
            <pc:docMk/>
            <pc:sldMk cId="3537143799" sldId="535"/>
            <ac:spMk id="15" creationId="{E2E89E3B-7108-483A-9FA0-59F4D0248500}"/>
          </ac:spMkLst>
        </pc:spChg>
        <pc:spChg chg="add mod">
          <ac:chgData name="Tobin, Eliza Nicole (ent4pn)" userId="S::ent4pn@virginia.edu::c6f0735e-188b-4a35-9a6a-2de662ec8b5c" providerId="AD" clId="Web-{E73E8DD3-3819-61E2-0E48-597A96227C6F}" dt="2019-06-28T13:14:14.332" v="275" actId="1076"/>
          <ac:spMkLst>
            <pc:docMk/>
            <pc:sldMk cId="3537143799" sldId="535"/>
            <ac:spMk id="17" creationId="{C5F12528-B813-43EA-B009-8E9C1D58E83E}"/>
          </ac:spMkLst>
        </pc:spChg>
        <pc:picChg chg="add del mod">
          <ac:chgData name="Tobin, Eliza Nicole (ent4pn)" userId="S::ent4pn@virginia.edu::c6f0735e-188b-4a35-9a6a-2de662ec8b5c" providerId="AD" clId="Web-{E73E8DD3-3819-61E2-0E48-597A96227C6F}" dt="2019-06-28T13:07:43.695" v="114"/>
          <ac:picMkLst>
            <pc:docMk/>
            <pc:sldMk cId="3537143799" sldId="535"/>
            <ac:picMk id="5" creationId="{3A1E044B-9FAE-474B-80FA-F41B1C9C33B8}"/>
          </ac:picMkLst>
        </pc:picChg>
        <pc:picChg chg="add del mod">
          <ac:chgData name="Tobin, Eliza Nicole (ent4pn)" userId="S::ent4pn@virginia.edu::c6f0735e-188b-4a35-9a6a-2de662ec8b5c" providerId="AD" clId="Web-{E73E8DD3-3819-61E2-0E48-597A96227C6F}" dt="2019-06-28T13:08:34.946" v="116"/>
          <ac:picMkLst>
            <pc:docMk/>
            <pc:sldMk cId="3537143799" sldId="535"/>
            <ac:picMk id="7" creationId="{62900931-8208-4903-A8BF-11A77A0C8A07}"/>
          </ac:picMkLst>
        </pc:picChg>
        <pc:picChg chg="add del mod">
          <ac:chgData name="Tobin, Eliza Nicole (ent4pn)" userId="S::ent4pn@virginia.edu::c6f0735e-188b-4a35-9a6a-2de662ec8b5c" providerId="AD" clId="Web-{E73E8DD3-3819-61E2-0E48-597A96227C6F}" dt="2019-06-28T13:09:07.526" v="118"/>
          <ac:picMkLst>
            <pc:docMk/>
            <pc:sldMk cId="3537143799" sldId="535"/>
            <ac:picMk id="9" creationId="{4AC039D4-CF76-4A24-8E7A-64A65DD9054E}"/>
          </ac:picMkLst>
        </pc:picChg>
        <pc:picChg chg="add del mod">
          <ac:chgData name="Tobin, Eliza Nicole (ent4pn)" userId="S::ent4pn@virginia.edu::c6f0735e-188b-4a35-9a6a-2de662ec8b5c" providerId="AD" clId="Web-{E73E8DD3-3819-61E2-0E48-597A96227C6F}" dt="2019-06-28T13:10:13.215" v="126"/>
          <ac:picMkLst>
            <pc:docMk/>
            <pc:sldMk cId="3537143799" sldId="535"/>
            <ac:picMk id="11" creationId="{C5BBB475-5A2C-4361-8184-AA94E4D62CC8}"/>
          </ac:picMkLst>
        </pc:picChg>
        <pc:picChg chg="add mod">
          <ac:chgData name="Tobin, Eliza Nicole (ent4pn)" userId="S::ent4pn@virginia.edu::c6f0735e-188b-4a35-9a6a-2de662ec8b5c" providerId="AD" clId="Web-{E73E8DD3-3819-61E2-0E48-597A96227C6F}" dt="2019-06-28T13:10:36.419" v="134" actId="1076"/>
          <ac:picMkLst>
            <pc:docMk/>
            <pc:sldMk cId="3537143799" sldId="535"/>
            <ac:picMk id="13" creationId="{CE540DBD-7F86-4650-9E57-E71BA0B9EE41}"/>
          </ac:picMkLst>
        </pc:picChg>
      </pc:sldChg>
      <pc:sldChg chg="modSp">
        <pc:chgData name="Tobin, Eliza Nicole (ent4pn)" userId="S::ent4pn@virginia.edu::c6f0735e-188b-4a35-9a6a-2de662ec8b5c" providerId="AD" clId="Web-{E73E8DD3-3819-61E2-0E48-597A96227C6F}" dt="2019-06-28T13:14:34.880" v="280" actId="14100"/>
        <pc:sldMkLst>
          <pc:docMk/>
          <pc:sldMk cId="3471383568" sldId="536"/>
        </pc:sldMkLst>
        <pc:spChg chg="mod">
          <ac:chgData name="Tobin, Eliza Nicole (ent4pn)" userId="S::ent4pn@virginia.edu::c6f0735e-188b-4a35-9a6a-2de662ec8b5c" providerId="AD" clId="Web-{E73E8DD3-3819-61E2-0E48-597A96227C6F}" dt="2019-06-28T13:14:24.130" v="276" actId="14100"/>
          <ac:spMkLst>
            <pc:docMk/>
            <pc:sldMk cId="3471383568" sldId="536"/>
            <ac:spMk id="3" creationId="{711CDCB2-1885-4740-A137-BB16FB98B5A5}"/>
          </ac:spMkLst>
        </pc:spChg>
        <pc:picChg chg="mod">
          <ac:chgData name="Tobin, Eliza Nicole (ent4pn)" userId="S::ent4pn@virginia.edu::c6f0735e-188b-4a35-9a6a-2de662ec8b5c" providerId="AD" clId="Web-{E73E8DD3-3819-61E2-0E48-597A96227C6F}" dt="2019-06-28T13:14:32.115" v="279" actId="1076"/>
          <ac:picMkLst>
            <pc:docMk/>
            <pc:sldMk cId="3471383568" sldId="536"/>
            <ac:picMk id="7" creationId="{B11340B7-8855-456C-AE03-D2A32989D716}"/>
          </ac:picMkLst>
        </pc:picChg>
        <pc:picChg chg="mod">
          <ac:chgData name="Tobin, Eliza Nicole (ent4pn)" userId="S::ent4pn@virginia.edu::c6f0735e-188b-4a35-9a6a-2de662ec8b5c" providerId="AD" clId="Web-{E73E8DD3-3819-61E2-0E48-597A96227C6F}" dt="2019-06-28T13:14:34.880" v="280" actId="14100"/>
          <ac:picMkLst>
            <pc:docMk/>
            <pc:sldMk cId="3471383568" sldId="536"/>
            <ac:picMk id="10" creationId="{90363F8D-B6CF-4B4E-96C6-D36EC686787E}"/>
          </ac:picMkLst>
        </pc:picChg>
        <pc:picChg chg="mod">
          <ac:chgData name="Tobin, Eliza Nicole (ent4pn)" userId="S::ent4pn@virginia.edu::c6f0735e-188b-4a35-9a6a-2de662ec8b5c" providerId="AD" clId="Web-{E73E8DD3-3819-61E2-0E48-597A96227C6F}" dt="2019-06-28T13:14:27.770" v="277" actId="14100"/>
          <ac:picMkLst>
            <pc:docMk/>
            <pc:sldMk cId="3471383568" sldId="536"/>
            <ac:picMk id="13" creationId="{8208B3D9-E6F5-4C8D-A9B6-F9977D773E41}"/>
          </ac:picMkLst>
        </pc:picChg>
      </pc:sldChg>
      <pc:sldChg chg="addSp modSp">
        <pc:chgData name="Tobin, Eliza Nicole (ent4pn)" userId="S::ent4pn@virginia.edu::c6f0735e-188b-4a35-9a6a-2de662ec8b5c" providerId="AD" clId="Web-{E73E8DD3-3819-61E2-0E48-597A96227C6F}" dt="2019-06-28T13:05:49.957" v="111" actId="14100"/>
        <pc:sldMkLst>
          <pc:docMk/>
          <pc:sldMk cId="2452256809" sldId="537"/>
        </pc:sldMkLst>
        <pc:spChg chg="mod">
          <ac:chgData name="Tobin, Eliza Nicole (ent4pn)" userId="S::ent4pn@virginia.edu::c6f0735e-188b-4a35-9a6a-2de662ec8b5c" providerId="AD" clId="Web-{E73E8DD3-3819-61E2-0E48-597A96227C6F}" dt="2019-06-28T13:05:26.050" v="108" actId="20577"/>
          <ac:spMkLst>
            <pc:docMk/>
            <pc:sldMk cId="2452256809" sldId="537"/>
            <ac:spMk id="3" creationId="{5CB815F9-32AE-4AAC-AF41-8D4E16739340}"/>
          </ac:spMkLst>
        </pc:spChg>
        <pc:picChg chg="add mod">
          <ac:chgData name="Tobin, Eliza Nicole (ent4pn)" userId="S::ent4pn@virginia.edu::c6f0735e-188b-4a35-9a6a-2de662ec8b5c" providerId="AD" clId="Web-{E73E8DD3-3819-61E2-0E48-597A96227C6F}" dt="2019-06-28T13:05:49.957" v="111" actId="14100"/>
          <ac:picMkLst>
            <pc:docMk/>
            <pc:sldMk cId="2452256809" sldId="537"/>
            <ac:picMk id="5" creationId="{11669417-ED84-41B0-96FB-1B9DB2BB6A70}"/>
          </ac:picMkLst>
        </pc:picChg>
      </pc:sldChg>
      <pc:sldChg chg="modSp">
        <pc:chgData name="Tobin, Eliza Nicole (ent4pn)" userId="S::ent4pn@virginia.edu::c6f0735e-188b-4a35-9a6a-2de662ec8b5c" providerId="AD" clId="Web-{E73E8DD3-3819-61E2-0E48-597A96227C6F}" dt="2019-06-28T13:14:55.506" v="282" actId="20577"/>
        <pc:sldMkLst>
          <pc:docMk/>
          <pc:sldMk cId="691070110" sldId="538"/>
        </pc:sldMkLst>
        <pc:spChg chg="mod">
          <ac:chgData name="Tobin, Eliza Nicole (ent4pn)" userId="S::ent4pn@virginia.edu::c6f0735e-188b-4a35-9a6a-2de662ec8b5c" providerId="AD" clId="Web-{E73E8DD3-3819-61E2-0E48-597A96227C6F}" dt="2019-06-28T13:14:55.506" v="282" actId="20577"/>
          <ac:spMkLst>
            <pc:docMk/>
            <pc:sldMk cId="691070110" sldId="538"/>
            <ac:spMk id="3" creationId="{00000000-0000-0000-0000-000000000000}"/>
          </ac:spMkLst>
        </pc:spChg>
      </pc:sldChg>
    </pc:docChg>
  </pc:docChgLst>
  <pc:docChgLst>
    <pc:chgData name="Shipp, Stephanie S. (sss5sc)" userId="S::sss5sc@virginia.edu::32ad11e2-6e98-46b4-87f4-a31b3ad2ebba" providerId="AD" clId="Web-{929E8488-9210-9E46-0F3C-0A5C07CFA8D8}"/>
    <pc:docChg chg="addSld delSld modSld sldOrd">
      <pc:chgData name="Shipp, Stephanie S. (sss5sc)" userId="S::sss5sc@virginia.edu::32ad11e2-6e98-46b4-87f4-a31b3ad2ebba" providerId="AD" clId="Web-{929E8488-9210-9E46-0F3C-0A5C07CFA8D8}" dt="2019-06-28T10:24:54.765" v="760" actId="14100"/>
      <pc:docMkLst>
        <pc:docMk/>
      </pc:docMkLst>
      <pc:sldMasterChg chg="addSldLayout delSldLayout">
        <pc:chgData name="Shipp, Stephanie S. (sss5sc)" userId="S::sss5sc@virginia.edu::32ad11e2-6e98-46b4-87f4-a31b3ad2ebba" providerId="AD" clId="Web-{929E8488-9210-9E46-0F3C-0A5C07CFA8D8}" dt="2019-06-28T08:29:47.535" v="37"/>
        <pc:sldMasterMkLst>
          <pc:docMk/>
          <pc:sldMasterMk cId="1172351213" sldId="2147483648"/>
        </pc:sldMasterMkLst>
      </pc:sldMasterChg>
    </pc:docChg>
  </pc:docChgLst>
  <pc:docChgLst>
    <pc:chgData name="Nair, Devika Tara (dtn2ep)" userId="S::dtn2ep@virginia.edu::21538ff3-a838-4d72-9f4d-9fa3aacb6817" providerId="AD" clId="Web-{79CC1A4A-20EA-4838-4105-1466A8082822}"/>
    <pc:docChg chg="modSld">
      <pc:chgData name="Nair, Devika Tara (dtn2ep)" userId="S::dtn2ep@virginia.edu::21538ff3-a838-4d72-9f4d-9fa3aacb6817" providerId="AD" clId="Web-{79CC1A4A-20EA-4838-4105-1466A8082822}" dt="2019-06-27T19:50:43.060" v="3" actId="20577"/>
      <pc:docMkLst>
        <pc:docMk/>
      </pc:docMkLst>
    </pc:docChg>
  </pc:docChgLst>
  <pc:docChgLst>
    <pc:chgData name="McDonald, Sarah (sm9dv)" userId="S::sm9dv@virginia.edu::9e8bfd15-d485-472e-bdd9-a28a60bbc615" providerId="AD" clId="Web-{9D8FD6F2-8072-C8CC-1331-AA03B3BB7EE7}"/>
    <pc:docChg chg="addSld delSld modSld">
      <pc:chgData name="McDonald, Sarah (sm9dv)" userId="S::sm9dv@virginia.edu::9e8bfd15-d485-472e-bdd9-a28a60bbc615" providerId="AD" clId="Web-{9D8FD6F2-8072-C8CC-1331-AA03B3BB7EE7}" dt="2019-06-26T17:44:33.230" v="8" actId="1076"/>
      <pc:docMkLst>
        <pc:docMk/>
      </pc:docMkLst>
      <pc:sldMasterChg chg="addSldLayout">
        <pc:chgData name="McDonald, Sarah (sm9dv)" userId="S::sm9dv@virginia.edu::9e8bfd15-d485-472e-bdd9-a28a60bbc615" providerId="AD" clId="Web-{9D8FD6F2-8072-C8CC-1331-AA03B3BB7EE7}" dt="2019-06-26T17:43:37.197" v="1"/>
        <pc:sldMasterMkLst>
          <pc:docMk/>
          <pc:sldMasterMk cId="587998656" sldId="2147483664"/>
        </pc:sldMasterMkLst>
        <pc:sldLayoutChg chg="add replId">
          <pc:chgData name="McDonald, Sarah (sm9dv)" userId="S::sm9dv@virginia.edu::9e8bfd15-d485-472e-bdd9-a28a60bbc615" providerId="AD" clId="Web-{9D8FD6F2-8072-C8CC-1331-AA03B3BB7EE7}" dt="2019-06-26T17:43:37.197" v="1"/>
          <pc:sldLayoutMkLst>
            <pc:docMk/>
            <pc:sldMasterMk cId="587998656" sldId="2147483664"/>
            <pc:sldLayoutMk cId="1443999926" sldId="2147483692"/>
          </pc:sldLayoutMkLst>
        </pc:sldLayoutChg>
      </pc:sldMasterChg>
    </pc:docChg>
  </pc:docChgLst>
  <pc:docChgLst>
    <pc:chgData name="NEVILLE, QUINTON (qn6au)" userId="S::qn6au@virginia.edu::84747678-7561-4bb1-afdc-bf1420c98c32" providerId="AD" clId="Web-{AB379797-6F30-B397-A32E-A9B926D59A43}"/>
    <pc:docChg chg="addSld modSld">
      <pc:chgData name="NEVILLE, QUINTON (qn6au)" userId="S::qn6au@virginia.edu::84747678-7561-4bb1-afdc-bf1420c98c32" providerId="AD" clId="Web-{AB379797-6F30-B397-A32E-A9B926D59A43}" dt="2019-06-26T18:32:39.851" v="1336" actId="20577"/>
      <pc:docMkLst>
        <pc:docMk/>
      </pc:docMkLst>
    </pc:docChg>
  </pc:docChgLst>
  <pc:docChgLst>
    <pc:chgData name="Pocinki, Allegra (ap3xx)" userId="S::ap3xx@virginia.edu::c73fc737-9d1e-4dad-ba56-800ecea05c40" providerId="AD" clId="Web-{E42381C8-EC09-86D0-59F5-290C151576C2}"/>
    <pc:docChg chg="modSld">
      <pc:chgData name="Pocinki, Allegra (ap3xx)" userId="S::ap3xx@virginia.edu::c73fc737-9d1e-4dad-ba56-800ecea05c40" providerId="AD" clId="Web-{E42381C8-EC09-86D0-59F5-290C151576C2}" dt="2019-06-24T19:11:48.465" v="15"/>
      <pc:docMkLst>
        <pc:docMk/>
      </pc:docMkLst>
    </pc:docChg>
  </pc:docChgLst>
  <pc:docChgLst>
    <pc:chgData name="Nair, Devika Tara (dtn2ep)" userId="S::dtn2ep@virginia.edu::21538ff3-a838-4d72-9f4d-9fa3aacb6817" providerId="AD" clId="Web-{8CC5EB4F-35EF-6347-96B4-3D5CAD50A98B}"/>
    <pc:docChg chg="delSld modSld sldOrd">
      <pc:chgData name="Nair, Devika Tara (dtn2ep)" userId="S::dtn2ep@virginia.edu::21538ff3-a838-4d72-9f4d-9fa3aacb6817" providerId="AD" clId="Web-{8CC5EB4F-35EF-6347-96B4-3D5CAD50A98B}" dt="2019-06-26T19:55:55.732" v="1715" actId="1076"/>
      <pc:docMkLst>
        <pc:docMk/>
      </pc:docMkLst>
    </pc:docChg>
  </pc:docChgLst>
  <pc:docChgLst>
    <pc:chgData name="Cong, Cong (cc2cm)" userId="S::cc2cm@virginia.edu::f07c910d-2f81-4213-8697-fa8eb7446fa4" providerId="AD" clId="Web-{AFE287F3-E2A0-7657-36E1-740B739635DF}"/>
    <pc:docChg chg="addSld modSld sldOrd">
      <pc:chgData name="Cong, Cong (cc2cm)" userId="S::cc2cm@virginia.edu::f07c910d-2f81-4213-8697-fa8eb7446fa4" providerId="AD" clId="Web-{AFE287F3-E2A0-7657-36E1-740B739635DF}" dt="2019-07-30T02:23:44.279" v="238" actId="20577"/>
      <pc:docMkLst>
        <pc:docMk/>
      </pc:docMkLst>
      <pc:sldChg chg="addSp delSp modSp">
        <pc:chgData name="Cong, Cong (cc2cm)" userId="S::cc2cm@virginia.edu::f07c910d-2f81-4213-8697-fa8eb7446fa4" providerId="AD" clId="Web-{AFE287F3-E2A0-7657-36E1-740B739635DF}" dt="2019-07-30T00:50:44.804" v="28" actId="14100"/>
        <pc:sldMkLst>
          <pc:docMk/>
          <pc:sldMk cId="1456187003" sldId="544"/>
        </pc:sldMkLst>
        <pc:spChg chg="mod">
          <ac:chgData name="Cong, Cong (cc2cm)" userId="S::cc2cm@virginia.edu::f07c910d-2f81-4213-8697-fa8eb7446fa4" providerId="AD" clId="Web-{AFE287F3-E2A0-7657-36E1-740B739635DF}" dt="2019-07-30T00:49:39.114" v="19" actId="20577"/>
          <ac:spMkLst>
            <pc:docMk/>
            <pc:sldMk cId="1456187003" sldId="544"/>
            <ac:spMk id="2" creationId="{5ACC030F-42FA-43E1-8E7C-E7D76B236509}"/>
          </ac:spMkLst>
        </pc:spChg>
        <pc:spChg chg="mod">
          <ac:chgData name="Cong, Cong (cc2cm)" userId="S::cc2cm@virginia.edu::f07c910d-2f81-4213-8697-fa8eb7446fa4" providerId="AD" clId="Web-{AFE287F3-E2A0-7657-36E1-740B739635DF}" dt="2019-07-30T00:49:43.692" v="21" actId="20577"/>
          <ac:spMkLst>
            <pc:docMk/>
            <pc:sldMk cId="1456187003" sldId="544"/>
            <ac:spMk id="3" creationId="{7D089024-263E-48F9-8499-6A0DB101F5B5}"/>
          </ac:spMkLst>
        </pc:spChg>
        <pc:picChg chg="add mod">
          <ac:chgData name="Cong, Cong (cc2cm)" userId="S::cc2cm@virginia.edu::f07c910d-2f81-4213-8697-fa8eb7446fa4" providerId="AD" clId="Web-{AFE287F3-E2A0-7657-36E1-740B739635DF}" dt="2019-07-30T00:50:24.897" v="24" actId="1076"/>
          <ac:picMkLst>
            <pc:docMk/>
            <pc:sldMk cId="1456187003" sldId="544"/>
            <ac:picMk id="5" creationId="{085405AC-F323-48F1-9767-C2657513C257}"/>
          </ac:picMkLst>
        </pc:picChg>
        <pc:picChg chg="add mod">
          <ac:chgData name="Cong, Cong (cc2cm)" userId="S::cc2cm@virginia.edu::f07c910d-2f81-4213-8697-fa8eb7446fa4" providerId="AD" clId="Web-{AFE287F3-E2A0-7657-36E1-740B739635DF}" dt="2019-07-30T00:50:44.804" v="28" actId="14100"/>
          <ac:picMkLst>
            <pc:docMk/>
            <pc:sldMk cId="1456187003" sldId="544"/>
            <ac:picMk id="7" creationId="{703BD016-FE5F-478B-90B3-DC4978E423F1}"/>
          </ac:picMkLst>
        </pc:picChg>
        <pc:picChg chg="del">
          <ac:chgData name="Cong, Cong (cc2cm)" userId="S::cc2cm@virginia.edu::f07c910d-2f81-4213-8697-fa8eb7446fa4" providerId="AD" clId="Web-{AFE287F3-E2A0-7657-36E1-740B739635DF}" dt="2019-07-30T00:49:31.051" v="14"/>
          <ac:picMkLst>
            <pc:docMk/>
            <pc:sldMk cId="1456187003" sldId="544"/>
            <ac:picMk id="17" creationId="{9B4A622C-AE56-4FCC-948C-3412A0F89E1D}"/>
          </ac:picMkLst>
        </pc:picChg>
        <pc:picChg chg="mod">
          <ac:chgData name="Cong, Cong (cc2cm)" userId="S::cc2cm@virginia.edu::f07c910d-2f81-4213-8697-fa8eb7446fa4" providerId="AD" clId="Web-{AFE287F3-E2A0-7657-36E1-740B739635DF}" dt="2019-07-30T00:50:26.319" v="25" actId="1076"/>
          <ac:picMkLst>
            <pc:docMk/>
            <pc:sldMk cId="1456187003" sldId="544"/>
            <ac:picMk id="19" creationId="{D93D3F37-2342-43D8-9799-35102FBDBA69}"/>
          </ac:picMkLst>
        </pc:picChg>
      </pc:sldChg>
      <pc:sldChg chg="modSp">
        <pc:chgData name="Cong, Cong (cc2cm)" userId="S::cc2cm@virginia.edu::f07c910d-2f81-4213-8697-fa8eb7446fa4" providerId="AD" clId="Web-{AFE287F3-E2A0-7657-36E1-740B739635DF}" dt="2019-07-30T02:23:44.279" v="238" actId="20577"/>
        <pc:sldMkLst>
          <pc:docMk/>
          <pc:sldMk cId="1310781989" sldId="556"/>
        </pc:sldMkLst>
        <pc:spChg chg="mod">
          <ac:chgData name="Cong, Cong (cc2cm)" userId="S::cc2cm@virginia.edu::f07c910d-2f81-4213-8697-fa8eb7446fa4" providerId="AD" clId="Web-{AFE287F3-E2A0-7657-36E1-740B739635DF}" dt="2019-07-30T02:23:44.279" v="238" actId="20577"/>
          <ac:spMkLst>
            <pc:docMk/>
            <pc:sldMk cId="1310781989" sldId="556"/>
            <ac:spMk id="2" creationId="{5ACC030F-42FA-43E1-8E7C-E7D76B236509}"/>
          </ac:spMkLst>
        </pc:spChg>
        <pc:spChg chg="mod">
          <ac:chgData name="Cong, Cong (cc2cm)" userId="S::cc2cm@virginia.edu::f07c910d-2f81-4213-8697-fa8eb7446fa4" providerId="AD" clId="Web-{AFE287F3-E2A0-7657-36E1-740B739635DF}" dt="2019-07-30T00:51:46.290" v="73" actId="20577"/>
          <ac:spMkLst>
            <pc:docMk/>
            <pc:sldMk cId="1310781989" sldId="556"/>
            <ac:spMk id="3" creationId="{7D089024-263E-48F9-8499-6A0DB101F5B5}"/>
          </ac:spMkLst>
        </pc:spChg>
        <pc:picChg chg="mod">
          <ac:chgData name="Cong, Cong (cc2cm)" userId="S::cc2cm@virginia.edu::f07c910d-2f81-4213-8697-fa8eb7446fa4" providerId="AD" clId="Web-{AFE287F3-E2A0-7657-36E1-740B739635DF}" dt="2019-07-30T00:52:07.634" v="75" actId="1076"/>
          <ac:picMkLst>
            <pc:docMk/>
            <pc:sldMk cId="1310781989" sldId="556"/>
            <ac:picMk id="7" creationId="{F5FBC48F-4079-4694-BEA5-90BA57D486EC}"/>
          </ac:picMkLst>
        </pc:picChg>
        <pc:picChg chg="mod">
          <ac:chgData name="Cong, Cong (cc2cm)" userId="S::cc2cm@virginia.edu::f07c910d-2f81-4213-8697-fa8eb7446fa4" providerId="AD" clId="Web-{AFE287F3-E2A0-7657-36E1-740B739635DF}" dt="2019-07-30T00:52:12.557" v="76" actId="1076"/>
          <ac:picMkLst>
            <pc:docMk/>
            <pc:sldMk cId="1310781989" sldId="556"/>
            <ac:picMk id="10" creationId="{5561DF32-EA19-4B1B-8947-E3346C7DF437}"/>
          </ac:picMkLst>
        </pc:picChg>
      </pc:sldChg>
      <pc:sldChg chg="addSp modSp">
        <pc:chgData name="Cong, Cong (cc2cm)" userId="S::cc2cm@virginia.edu::f07c910d-2f81-4213-8697-fa8eb7446fa4" providerId="AD" clId="Web-{AFE287F3-E2A0-7657-36E1-740B739635DF}" dt="2019-07-30T01:34:03.638" v="121"/>
        <pc:sldMkLst>
          <pc:docMk/>
          <pc:sldMk cId="3677551907" sldId="559"/>
        </pc:sldMkLst>
        <pc:spChg chg="mod">
          <ac:chgData name="Cong, Cong (cc2cm)" userId="S::cc2cm@virginia.edu::f07c910d-2f81-4213-8697-fa8eb7446fa4" providerId="AD" clId="Web-{AFE287F3-E2A0-7657-36E1-740B739635DF}" dt="2019-07-30T01:33:46.200" v="116" actId="1076"/>
          <ac:spMkLst>
            <pc:docMk/>
            <pc:sldMk cId="3677551907" sldId="559"/>
            <ac:spMk id="3" creationId="{C8EEEDA0-79E1-4646-9DB5-D1043A809B67}"/>
          </ac:spMkLst>
        </pc:spChg>
        <pc:picChg chg="add mod modCrop">
          <ac:chgData name="Cong, Cong (cc2cm)" userId="S::cc2cm@virginia.edu::f07c910d-2f81-4213-8697-fa8eb7446fa4" providerId="AD" clId="Web-{AFE287F3-E2A0-7657-36E1-740B739635DF}" dt="2019-07-30T01:34:03.638" v="121"/>
          <ac:picMkLst>
            <pc:docMk/>
            <pc:sldMk cId="3677551907" sldId="559"/>
            <ac:picMk id="5" creationId="{0B97F147-1572-414B-91AA-12E56246B7CC}"/>
          </ac:picMkLst>
        </pc:picChg>
      </pc:sldChg>
      <pc:sldChg chg="addSp delSp modSp">
        <pc:chgData name="Cong, Cong (cc2cm)" userId="S::cc2cm@virginia.edu::f07c910d-2f81-4213-8697-fa8eb7446fa4" providerId="AD" clId="Web-{AFE287F3-E2A0-7657-36E1-740B739635DF}" dt="2019-07-30T02:22:52.450" v="217" actId="20577"/>
        <pc:sldMkLst>
          <pc:docMk/>
          <pc:sldMk cId="3760990707" sldId="563"/>
        </pc:sldMkLst>
        <pc:spChg chg="mod">
          <ac:chgData name="Cong, Cong (cc2cm)" userId="S::cc2cm@virginia.edu::f07c910d-2f81-4213-8697-fa8eb7446fa4" providerId="AD" clId="Web-{AFE287F3-E2A0-7657-36E1-740B739635DF}" dt="2019-07-30T02:22:52.450" v="217" actId="20577"/>
          <ac:spMkLst>
            <pc:docMk/>
            <pc:sldMk cId="3760990707" sldId="563"/>
            <ac:spMk id="2" creationId="{BBF9F113-0163-49FC-92C7-4531B406479F}"/>
          </ac:spMkLst>
        </pc:spChg>
        <pc:spChg chg="mod">
          <ac:chgData name="Cong, Cong (cc2cm)" userId="S::cc2cm@virginia.edu::f07c910d-2f81-4213-8697-fa8eb7446fa4" providerId="AD" clId="Web-{AFE287F3-E2A0-7657-36E1-740B739635DF}" dt="2019-07-30T02:21:49.710" v="208" actId="14100"/>
          <ac:spMkLst>
            <pc:docMk/>
            <pc:sldMk cId="3760990707" sldId="563"/>
            <ac:spMk id="3" creationId="{B867DEC2-EA32-4E24-8C84-02C2F8EF5AC4}"/>
          </ac:spMkLst>
        </pc:spChg>
        <pc:picChg chg="del">
          <ac:chgData name="Cong, Cong (cc2cm)" userId="S::cc2cm@virginia.edu::f07c910d-2f81-4213-8697-fa8eb7446fa4" providerId="AD" clId="Web-{AFE287F3-E2A0-7657-36E1-740B739635DF}" dt="2019-07-30T01:31:16.287" v="77"/>
          <ac:picMkLst>
            <pc:docMk/>
            <pc:sldMk cId="3760990707" sldId="563"/>
            <ac:picMk id="5" creationId="{69BED44A-02DF-4ABE-8F54-9F5A55368C98}"/>
          </ac:picMkLst>
        </pc:picChg>
        <pc:picChg chg="add mod">
          <ac:chgData name="Cong, Cong (cc2cm)" userId="S::cc2cm@virginia.edu::f07c910d-2f81-4213-8697-fa8eb7446fa4" providerId="AD" clId="Web-{AFE287F3-E2A0-7657-36E1-740B739635DF}" dt="2019-07-30T02:21:52.429" v="209" actId="1076"/>
          <ac:picMkLst>
            <pc:docMk/>
            <pc:sldMk cId="3760990707" sldId="563"/>
            <ac:picMk id="6" creationId="{E76C0E26-D537-4AC8-865A-F02310818F13}"/>
          </ac:picMkLst>
        </pc:picChg>
      </pc:sldChg>
      <pc:sldChg chg="addSp delSp modSp add ord replId">
        <pc:chgData name="Cong, Cong (cc2cm)" userId="S::cc2cm@virginia.edu::f07c910d-2f81-4213-8697-fa8eb7446fa4" providerId="AD" clId="Web-{AFE287F3-E2A0-7657-36E1-740B739635DF}" dt="2019-07-30T00:49:29.208" v="13"/>
        <pc:sldMkLst>
          <pc:docMk/>
          <pc:sldMk cId="2530700599" sldId="565"/>
        </pc:sldMkLst>
        <pc:spChg chg="mod">
          <ac:chgData name="Cong, Cong (cc2cm)" userId="S::cc2cm@virginia.edu::f07c910d-2f81-4213-8697-fa8eb7446fa4" providerId="AD" clId="Web-{AFE287F3-E2A0-7657-36E1-740B739635DF}" dt="2019-07-30T00:48:56.003" v="6" actId="20577"/>
          <ac:spMkLst>
            <pc:docMk/>
            <pc:sldMk cId="2530700599" sldId="565"/>
            <ac:spMk id="2" creationId="{5ACC030F-42FA-43E1-8E7C-E7D76B236509}"/>
          </ac:spMkLst>
        </pc:spChg>
        <pc:spChg chg="mod">
          <ac:chgData name="Cong, Cong (cc2cm)" userId="S::cc2cm@virginia.edu::f07c910d-2f81-4213-8697-fa8eb7446fa4" providerId="AD" clId="Web-{AFE287F3-E2A0-7657-36E1-740B739635DF}" dt="2019-07-30T00:48:53.582" v="4" actId="20577"/>
          <ac:spMkLst>
            <pc:docMk/>
            <pc:sldMk cId="2530700599" sldId="565"/>
            <ac:spMk id="3" creationId="{7D089024-263E-48F9-8499-6A0DB101F5B5}"/>
          </ac:spMkLst>
        </pc:spChg>
        <pc:picChg chg="add mod">
          <ac:chgData name="Cong, Cong (cc2cm)" userId="S::cc2cm@virginia.edu::f07c910d-2f81-4213-8697-fa8eb7446fa4" providerId="AD" clId="Web-{AFE287F3-E2A0-7657-36E1-740B739635DF}" dt="2019-07-30T00:49:26.165" v="12" actId="14100"/>
          <ac:picMkLst>
            <pc:docMk/>
            <pc:sldMk cId="2530700599" sldId="565"/>
            <ac:picMk id="5" creationId="{EF44773E-D7CB-459E-BDD7-21640B98ABEB}"/>
          </ac:picMkLst>
        </pc:picChg>
        <pc:picChg chg="mod">
          <ac:chgData name="Cong, Cong (cc2cm)" userId="S::cc2cm@virginia.edu::f07c910d-2f81-4213-8697-fa8eb7446fa4" providerId="AD" clId="Web-{AFE287F3-E2A0-7657-36E1-740B739635DF}" dt="2019-07-30T00:48:58.771" v="7" actId="1076"/>
          <ac:picMkLst>
            <pc:docMk/>
            <pc:sldMk cId="2530700599" sldId="565"/>
            <ac:picMk id="17" creationId="{9B4A622C-AE56-4FCC-948C-3412A0F89E1D}"/>
          </ac:picMkLst>
        </pc:picChg>
        <pc:picChg chg="del">
          <ac:chgData name="Cong, Cong (cc2cm)" userId="S::cc2cm@virginia.edu::f07c910d-2f81-4213-8697-fa8eb7446fa4" providerId="AD" clId="Web-{AFE287F3-E2A0-7657-36E1-740B739635DF}" dt="2019-07-30T00:48:47.019" v="1"/>
          <ac:picMkLst>
            <pc:docMk/>
            <pc:sldMk cId="2530700599" sldId="565"/>
            <ac:picMk id="19" creationId="{D93D3F37-2342-43D8-9799-35102FBDBA69}"/>
          </ac:picMkLst>
        </pc:picChg>
      </pc:sldChg>
      <pc:sldChg chg="addSp delSp modSp add replId">
        <pc:chgData name="Cong, Cong (cc2cm)" userId="S::cc2cm@virginia.edu::f07c910d-2f81-4213-8697-fa8eb7446fa4" providerId="AD" clId="Web-{AFE287F3-E2A0-7657-36E1-740B739635DF}" dt="2019-07-30T02:22:58.919" v="218" actId="20577"/>
        <pc:sldMkLst>
          <pc:docMk/>
          <pc:sldMk cId="3615759911" sldId="566"/>
        </pc:sldMkLst>
        <pc:spChg chg="mod">
          <ac:chgData name="Cong, Cong (cc2cm)" userId="S::cc2cm@virginia.edu::f07c910d-2f81-4213-8697-fa8eb7446fa4" providerId="AD" clId="Web-{AFE287F3-E2A0-7657-36E1-740B739635DF}" dt="2019-07-30T02:22:58.919" v="218" actId="20577"/>
          <ac:spMkLst>
            <pc:docMk/>
            <pc:sldMk cId="3615759911" sldId="566"/>
            <ac:spMk id="2" creationId="{BBF9F113-0163-49FC-92C7-4531B406479F}"/>
          </ac:spMkLst>
        </pc:spChg>
        <pc:spChg chg="mod">
          <ac:chgData name="Cong, Cong (cc2cm)" userId="S::cc2cm@virginia.edu::f07c910d-2f81-4213-8697-fa8eb7446fa4" providerId="AD" clId="Web-{AFE287F3-E2A0-7657-36E1-740B739635DF}" dt="2019-07-30T02:22:31.481" v="210" actId="1076"/>
          <ac:spMkLst>
            <pc:docMk/>
            <pc:sldMk cId="3615759911" sldId="566"/>
            <ac:spMk id="3" creationId="{B867DEC2-EA32-4E24-8C84-02C2F8EF5AC4}"/>
          </ac:spMkLst>
        </pc:spChg>
        <pc:spChg chg="add mod">
          <ac:chgData name="Cong, Cong (cc2cm)" userId="S::cc2cm@virginia.edu::f07c910d-2f81-4213-8697-fa8eb7446fa4" providerId="AD" clId="Web-{AFE287F3-E2A0-7657-36E1-740B739635DF}" dt="2019-07-30T02:22:33.887" v="211" actId="1076"/>
          <ac:spMkLst>
            <pc:docMk/>
            <pc:sldMk cId="3615759911" sldId="566"/>
            <ac:spMk id="10" creationId="{1A4F8B56-0132-4A70-94ED-64D32968F7A9}"/>
          </ac:spMkLst>
        </pc:spChg>
        <pc:spChg chg="add mod ord">
          <ac:chgData name="Cong, Cong (cc2cm)" userId="S::cc2cm@virginia.edu::f07c910d-2f81-4213-8697-fa8eb7446fa4" providerId="AD" clId="Web-{AFE287F3-E2A0-7657-36E1-740B739635DF}" dt="2019-07-30T02:20:57.881" v="197" actId="14100"/>
          <ac:spMkLst>
            <pc:docMk/>
            <pc:sldMk cId="3615759911" sldId="566"/>
            <ac:spMk id="13" creationId="{61C1F122-9514-41C3-BE49-5BD227B99969}"/>
          </ac:spMkLst>
        </pc:spChg>
        <pc:spChg chg="add mod ord">
          <ac:chgData name="Cong, Cong (cc2cm)" userId="S::cc2cm@virginia.edu::f07c910d-2f81-4213-8697-fa8eb7446fa4" providerId="AD" clId="Web-{AFE287F3-E2A0-7657-36E1-740B739635DF}" dt="2019-07-30T02:21:20.725" v="202" actId="1076"/>
          <ac:spMkLst>
            <pc:docMk/>
            <pc:sldMk cId="3615759911" sldId="566"/>
            <ac:spMk id="14" creationId="{C63F65F4-2D0A-476E-AE31-8DB4824FC608}"/>
          </ac:spMkLst>
        </pc:spChg>
        <pc:picChg chg="add mod">
          <ac:chgData name="Cong, Cong (cc2cm)" userId="S::cc2cm@virginia.edu::f07c910d-2f81-4213-8697-fa8eb7446fa4" providerId="AD" clId="Web-{AFE287F3-E2A0-7657-36E1-740B739635DF}" dt="2019-07-30T02:21:28.819" v="204" actId="1076"/>
          <ac:picMkLst>
            <pc:docMk/>
            <pc:sldMk cId="3615759911" sldId="566"/>
            <ac:picMk id="5" creationId="{3D9DB293-93F6-4267-857D-C224DE7A6FFD}"/>
          </ac:picMkLst>
        </pc:picChg>
        <pc:picChg chg="del">
          <ac:chgData name="Cong, Cong (cc2cm)" userId="S::cc2cm@virginia.edu::f07c910d-2f81-4213-8697-fa8eb7446fa4" providerId="AD" clId="Web-{AFE287F3-E2A0-7657-36E1-740B739635DF}" dt="2019-07-30T02:09:13.779" v="123"/>
          <ac:picMkLst>
            <pc:docMk/>
            <pc:sldMk cId="3615759911" sldId="566"/>
            <ac:picMk id="6" creationId="{E76C0E26-D537-4AC8-865A-F02310818F13}"/>
          </ac:picMkLst>
        </pc:picChg>
        <pc:picChg chg="add del mod">
          <ac:chgData name="Cong, Cong (cc2cm)" userId="S::cc2cm@virginia.edu::f07c910d-2f81-4213-8697-fa8eb7446fa4" providerId="AD" clId="Web-{AFE287F3-E2A0-7657-36E1-740B739635DF}" dt="2019-07-30T02:18:09.645" v="166"/>
          <ac:picMkLst>
            <pc:docMk/>
            <pc:sldMk cId="3615759911" sldId="566"/>
            <ac:picMk id="8" creationId="{0B464689-A86C-4F47-A7E8-989ADD25DABB}"/>
          </ac:picMkLst>
        </pc:picChg>
        <pc:picChg chg="add mod">
          <ac:chgData name="Cong, Cong (cc2cm)" userId="S::cc2cm@virginia.edu::f07c910d-2f81-4213-8697-fa8eb7446fa4" providerId="AD" clId="Web-{AFE287F3-E2A0-7657-36E1-740B739635DF}" dt="2019-07-30T02:21:25.460" v="203" actId="1076"/>
          <ac:picMkLst>
            <pc:docMk/>
            <pc:sldMk cId="3615759911" sldId="566"/>
            <ac:picMk id="11" creationId="{4AC2F0B8-CBB7-4434-817E-E162E09058F9}"/>
          </ac:picMkLst>
        </pc:picChg>
      </pc:sldChg>
    </pc:docChg>
  </pc:docChgLst>
  <pc:docChgLst>
    <pc:chgData name="Korkmaz, Gizem (gk8yj)" userId="S::gk8yj@virginia.edu::a3021717-695e-41c9-8d4c-e599a2aec0eb" providerId="AD" clId="Web-{B56F54F2-4DBF-5D84-042B-F0820D5726BA}"/>
    <pc:docChg chg="modSld">
      <pc:chgData name="Korkmaz, Gizem (gk8yj)" userId="S::gk8yj@virginia.edu::a3021717-695e-41c9-8d4c-e599a2aec0eb" providerId="AD" clId="Web-{B56F54F2-4DBF-5D84-042B-F0820D5726BA}" dt="2019-06-24T20:24:52.590" v="173" actId="1076"/>
      <pc:docMkLst>
        <pc:docMk/>
      </pc:docMkLst>
    </pc:docChg>
  </pc:docChgLst>
  <pc:docChgLst>
    <pc:chgData name="Fowers, Alyssa (af5ug)" userId="S::af5ug@virginia.edu::c3a37977-17ff-41a0-ad75-fd916179f175" providerId="AD" clId="Web-{8AE38387-FBC6-A6E1-AE34-562047F667EF}"/>
    <pc:docChg chg="addSld modSld">
      <pc:chgData name="Fowers, Alyssa (af5ug)" userId="S::af5ug@virginia.edu::c3a37977-17ff-41a0-ad75-fd916179f175" providerId="AD" clId="Web-{8AE38387-FBC6-A6E1-AE34-562047F667EF}" dt="2019-06-27T20:49:10.063" v="143" actId="20577"/>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8/1/2019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pensource.org/affiliat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
              <a:buChar char="•"/>
            </a:pPr>
            <a:r>
              <a:rPr lang="en-US" b="1">
                <a:cs typeface="Calibri"/>
              </a:rPr>
              <a:t>Defining and measuring the universe of ope source software innovation: What is OSS? What is a universe?</a:t>
            </a:r>
          </a:p>
          <a:p>
            <a:pPr marL="171450" indent="-171450">
              <a:buFont typeface="Arial"/>
              <a:buChar char="•"/>
            </a:pPr>
            <a:r>
              <a:rPr lang="en-US" b="1"/>
              <a:t> </a:t>
            </a:r>
            <a:r>
              <a:rPr lang="en-US" b="1">
                <a:cs typeface="Calibri"/>
              </a:rPr>
              <a:t>Universe: </a:t>
            </a:r>
            <a:r>
              <a:rPr lang="en-US">
                <a:cs typeface="Calibri"/>
              </a:rPr>
              <a:t>scope right now is U.S. even though we acknowledge that OSS often has no boundaries – relevant to the issue of economic measurement in U.S. so focusing on that right now</a:t>
            </a:r>
            <a:endParaRPr lang="en-US" b="1">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r>
              <a:rPr lang="en-US" b="1">
                <a:cs typeface="Calibri"/>
              </a:rPr>
              <a:t>NOTES: </a:t>
            </a:r>
            <a:r>
              <a:rPr lang="en-US">
                <a:cs typeface="Calibri"/>
              </a:rPr>
              <a:t>is copyright a good measurement of OSS innovation?</a:t>
            </a:r>
            <a:endParaRPr lang="en-US"/>
          </a:p>
          <a:p>
            <a:endParaRPr lang="en-US">
              <a:cs typeface="Calibri"/>
            </a:endParaRPr>
          </a:p>
          <a:p>
            <a:r>
              <a:rPr lang="en-US">
                <a:cs typeface="Calibri"/>
              </a:rPr>
              <a:t>-add foreign sector </a:t>
            </a:r>
          </a:p>
          <a:p>
            <a:r>
              <a:rPr lang="en-US"/>
              <a:t>Software License: "A software license tells others what they can and can't do with your source code" (Github)</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279424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Eliza</a:t>
            </a:r>
          </a:p>
          <a:p>
            <a:pPr marL="171450" indent="-171450">
              <a:buFont typeface="Arial"/>
              <a:buChar char="•"/>
            </a:pPr>
            <a:r>
              <a:rPr lang="en-US"/>
              <a:t>People have licenses to define limitations of how other people can use their software (terms of use), people also register the products so that people can have claims when licenses are violated... there are 3 traditional ways to register innovation </a:t>
            </a:r>
            <a:endParaRPr lang="en-US">
              <a:cs typeface="Calibri"/>
            </a:endParaRPr>
          </a:p>
          <a:p>
            <a:pPr marL="171450" indent="-171450">
              <a:buFont typeface="Arial"/>
              <a:buChar char="•"/>
            </a:pPr>
            <a:r>
              <a:rPr lang="en-US">
                <a:cs typeface="Calibri"/>
              </a:rPr>
              <a:t>3 typical ways to register innovation/products --&gt; 3 traditional ways innovation is measured: copyright, trademark, patent </a:t>
            </a:r>
            <a:endParaRPr lang="en-US"/>
          </a:p>
          <a:p>
            <a:pPr marL="628650" lvl="1"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19</a:t>
            </a:fld>
            <a:endParaRPr lang="en-US"/>
          </a:p>
        </p:txBody>
      </p:sp>
    </p:spTree>
    <p:extLst>
      <p:ext uri="{BB962C8B-B14F-4D97-AF65-F5344CB8AC3E}">
        <p14:creationId xmlns:p14="http://schemas.microsoft.com/office/powerpoint/2010/main" val="3955282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lvl="1"/>
            <a:r>
              <a:rPr lang="en-US">
                <a:cs typeface="Calibri"/>
              </a:rPr>
              <a:t>Cong</a:t>
            </a:r>
          </a:p>
          <a:p>
            <a:pPr marL="628650" lvl="1" indent="-171450">
              <a:buFont typeface="Arial,Sans-Serif"/>
              <a:buChar char="•"/>
            </a:pPr>
            <a:r>
              <a:rPr lang="en-US"/>
              <a:t>Decided to look at computer file copyright on copyright.gov because it is accessible – will look at the other two next</a:t>
            </a:r>
          </a:p>
          <a:p>
            <a:pPr marL="1828800" lvl="2" indent="-171450">
              <a:buFont typeface="Arial,Sans-Serif"/>
              <a:buChar char="•"/>
            </a:pPr>
            <a:r>
              <a:rPr lang="en-US"/>
              <a:t>Some copyrighted computer files are OSS </a:t>
            </a:r>
            <a:endParaRPr lang="en-US">
              <a:cs typeface="Calibri"/>
            </a:endParaRPr>
          </a:p>
          <a:p>
            <a:pPr marL="628650" lvl="1" indent="-171450">
              <a:buFont typeface="Arial,Sans-Serif"/>
              <a:buChar char="•"/>
            </a:pPr>
            <a:r>
              <a:rPr lang="en-US">
                <a:cs typeface="Calibri"/>
              </a:rPr>
              <a:t>Good way to measure universe of OSS? </a:t>
            </a:r>
            <a:endParaRPr lang="en-US"/>
          </a:p>
          <a:p>
            <a:pPr marL="628650" lvl="1" indent="-171450">
              <a:buFont typeface="Arial,Sans-Serif"/>
              <a:buChar char="•"/>
            </a:pPr>
            <a:r>
              <a:rPr lang="en-US"/>
              <a:t>Also wanted to see if computer file copyright was a good way to measure OSS innovation – </a:t>
            </a:r>
            <a:r>
              <a:rPr lang="en-US" b="1"/>
              <a:t>is computer file copyright a good candidate for our universe?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20</a:t>
            </a:fld>
            <a:endParaRPr lang="en-US"/>
          </a:p>
        </p:txBody>
      </p:sp>
    </p:spTree>
    <p:extLst>
      <p:ext uri="{BB962C8B-B14F-4D97-AF65-F5344CB8AC3E}">
        <p14:creationId xmlns:p14="http://schemas.microsoft.com/office/powerpoint/2010/main" val="91929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Give examples of some of the identified OSS</a:t>
            </a:r>
            <a:endParaRPr lang="en-US">
              <a:cs typeface="Calibri"/>
            </a:endParaRPr>
          </a:p>
          <a:p>
            <a:endParaRPr lang="en-US" b="1">
              <a:cs typeface="Calibri"/>
            </a:endParaRPr>
          </a:p>
          <a:p>
            <a:pPr marL="1085850" lvl="2" indent="-171450">
              <a:spcBef>
                <a:spcPct val="20000"/>
              </a:spcBef>
              <a:buFont typeface="Arial"/>
              <a:buChar char="•"/>
            </a:pPr>
            <a:endParaRPr lang="en-US"/>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363928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Give examples of some of the identified OSS</a:t>
            </a:r>
            <a:endParaRPr lang="en-US">
              <a:cs typeface="Calibri"/>
            </a:endParaRPr>
          </a:p>
          <a:p>
            <a:r>
              <a:rPr lang="en-US" b="1">
                <a:cs typeface="Calibri"/>
              </a:rPr>
              <a:t>Matplotlib</a:t>
            </a:r>
          </a:p>
          <a:p>
            <a:pPr marL="1085850" lvl="2" indent="-171450">
              <a:spcBef>
                <a:spcPct val="20000"/>
              </a:spcBef>
              <a:buFont typeface="Arial"/>
              <a:buChar char="•"/>
            </a:pPr>
            <a:endParaRPr lang="en-US"/>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22</a:t>
            </a:fld>
            <a:endParaRPr lang="en-US"/>
          </a:p>
        </p:txBody>
      </p:sp>
    </p:spTree>
    <p:extLst>
      <p:ext uri="{BB962C8B-B14F-4D97-AF65-F5344CB8AC3E}">
        <p14:creationId xmlns:p14="http://schemas.microsoft.com/office/powerpoint/2010/main" val="23772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Give examples of some of the identified OSS</a:t>
            </a:r>
            <a:endParaRPr lang="en-US">
              <a:cs typeface="Calibri"/>
            </a:endParaRPr>
          </a:p>
          <a:p>
            <a:r>
              <a:rPr lang="en-US" b="1">
                <a:cs typeface="Calibri"/>
              </a:rPr>
              <a:t>Matplotlib</a:t>
            </a:r>
          </a:p>
          <a:p>
            <a:pPr marL="1085850" lvl="2" indent="-171450">
              <a:spcBef>
                <a:spcPct val="20000"/>
              </a:spcBef>
              <a:buFont typeface="Arial"/>
              <a:buChar char="•"/>
            </a:pPr>
            <a:endParaRPr lang="en-US"/>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23</a:t>
            </a:fld>
            <a:endParaRPr lang="en-US"/>
          </a:p>
        </p:txBody>
      </p:sp>
    </p:spTree>
    <p:extLst>
      <p:ext uri="{BB962C8B-B14F-4D97-AF65-F5344CB8AC3E}">
        <p14:creationId xmlns:p14="http://schemas.microsoft.com/office/powerpoint/2010/main" val="206832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
              <a:buChar char="•"/>
            </a:pPr>
            <a:r>
              <a:rPr lang="en-US" b="1">
                <a:cs typeface="Calibri"/>
              </a:rPr>
              <a:t>Eliza</a:t>
            </a:r>
          </a:p>
          <a:p>
            <a:pPr marL="171450" indent="-171450">
              <a:buFont typeface="Arial"/>
              <a:buChar char="•"/>
            </a:pPr>
            <a:r>
              <a:rPr lang="en-US" b="1">
                <a:cs typeface="Calibri"/>
              </a:rPr>
              <a:t>Defining and measuring the universe of ope source software innovation: What is OSS? What is a universe?</a:t>
            </a:r>
            <a:endParaRPr lang="en-US"/>
          </a:p>
          <a:p>
            <a:pPr marL="171450" indent="-171450">
              <a:buFont typeface="Arial"/>
              <a:buChar char="•"/>
            </a:pPr>
            <a:r>
              <a:rPr lang="en-US" b="1"/>
              <a:t> </a:t>
            </a:r>
            <a:r>
              <a:rPr lang="en-US" b="1">
                <a:cs typeface="Calibri"/>
              </a:rPr>
              <a:t>Universe: </a:t>
            </a:r>
            <a:r>
              <a:rPr lang="en-US">
                <a:cs typeface="Calibri"/>
              </a:rPr>
              <a:t>scope right now is U.S. even though we acknowledge that OSS often has no boundaries – relevant to the issue of economic measurement in U.S. so focusing on that right now</a:t>
            </a:r>
            <a:endParaRPr lang="en-US" b="1">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r>
              <a:rPr lang="en-US" b="1">
                <a:cs typeface="Calibri"/>
              </a:rPr>
              <a:t>NOTES: </a:t>
            </a:r>
            <a:r>
              <a:rPr lang="en-US">
                <a:cs typeface="Calibri"/>
              </a:rPr>
              <a:t>is copyright a good measurement of OSS innovation?</a:t>
            </a:r>
            <a:endParaRPr lang="en-US"/>
          </a:p>
          <a:p>
            <a:endParaRPr lang="en-US">
              <a:cs typeface="Calibri"/>
            </a:endParaRPr>
          </a:p>
          <a:p>
            <a:r>
              <a:rPr lang="en-US">
                <a:cs typeface="Calibri"/>
              </a:rPr>
              <a:t>-add foreign sector </a:t>
            </a:r>
          </a:p>
          <a:p>
            <a:r>
              <a:rPr lang="en-US"/>
              <a:t>Software License: "A software license tells others what they can and can't do with your source code" (Github)</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305181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Sans-Serif"/>
              <a:buChar char="•"/>
            </a:pPr>
            <a:r>
              <a:rPr lang="en-US" b="1"/>
              <a:t>ISSUE: </a:t>
            </a:r>
            <a:endParaRPr lang="en-US"/>
          </a:p>
          <a:p>
            <a:pPr marL="342900" lvl="1" indent="-171450">
              <a:buFont typeface="Arial,Sans-Serif"/>
              <a:buChar char="•"/>
            </a:pPr>
            <a:r>
              <a:rPr lang="en-US"/>
              <a:t>current economic indicators do not measure the value of goods and services that do not have market transactions</a:t>
            </a:r>
          </a:p>
          <a:p>
            <a:pPr marL="800100" lvl="2" indent="-171450">
              <a:buFont typeface="Arial,Sans-Serif"/>
              <a:buChar char="•"/>
            </a:pPr>
            <a:r>
              <a:rPr lang="en-US"/>
              <a:t>not captured in surveys nor are in economics measures such as the Gross Domestic Product (GDP). </a:t>
            </a:r>
          </a:p>
          <a:p>
            <a:pPr marL="800100" lvl="2" indent="-171450">
              <a:buFont typeface="Arial,Sans-Serif"/>
              <a:buChar char="•"/>
            </a:pPr>
            <a:r>
              <a:rPr lang="en-US"/>
              <a:t>Want a fuller understanding of innovation/OSS innovation</a:t>
            </a:r>
          </a:p>
          <a:p>
            <a:pPr marL="171450" indent="-171450">
              <a:buFont typeface="Arial,Sans-Serif"/>
              <a:buChar char="•"/>
            </a:pPr>
            <a:r>
              <a:rPr lang="en-US" b="1"/>
              <a:t>GOALS</a:t>
            </a:r>
            <a:endParaRPr lang="en-US"/>
          </a:p>
          <a:p>
            <a:pPr marL="0" lvl="1" indent="-171450">
              <a:buFont typeface="Arial,Sans-Serif"/>
              <a:buChar char="•"/>
            </a:pPr>
            <a:r>
              <a:rPr lang="en-US"/>
              <a:t>Measure the amount of OSS data in existence, especially for purposes of longitudinal comparison </a:t>
            </a:r>
          </a:p>
          <a:p>
            <a:pPr marL="0" lvl="1" indent="-171450">
              <a:buFont typeface="Arial,Sans-Serif"/>
              <a:buChar char="•"/>
            </a:pPr>
            <a:r>
              <a:rPr lang="en-US"/>
              <a:t>Origin: who creates OSS? What is distribution across different groups? - identify 5 sectors: we care because business OSS </a:t>
            </a:r>
          </a:p>
          <a:p>
            <a:pPr marL="0" lvl="1" indent="-171450">
              <a:buFont typeface="Arial,Sans-Serif"/>
              <a:buChar char="•"/>
            </a:pPr>
            <a:r>
              <a:rPr lang="en-US"/>
              <a:t>OSS is a type of research output (there is money going into this but OSS is not captured when we look at the ROI on these projects) that comes not only from businesses but other sectors: important to gain a better understanding of this type of research output</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a:t>
            </a:fld>
            <a:endParaRPr lang="en-US"/>
          </a:p>
        </p:txBody>
      </p:sp>
    </p:spTree>
    <p:extLst>
      <p:ext uri="{BB962C8B-B14F-4D97-AF65-F5344CB8AC3E}">
        <p14:creationId xmlns:p14="http://schemas.microsoft.com/office/powerpoint/2010/main" val="169573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
              <a:buChar char="•"/>
            </a:pPr>
            <a:r>
              <a:rPr lang="en-US" b="1">
                <a:cs typeface="Calibri"/>
              </a:rPr>
              <a:t>86 OSI approved licenses</a:t>
            </a:r>
          </a:p>
          <a:p>
            <a:pPr marL="171450" indent="-171450">
              <a:buFont typeface="Arial"/>
              <a:buChar char="•"/>
            </a:pPr>
            <a:r>
              <a:rPr lang="en-US" b="1">
                <a:cs typeface="Calibri"/>
              </a:rPr>
              <a:t>OSI: </a:t>
            </a:r>
            <a:r>
              <a:rPr lang="en-US"/>
              <a:t>raise awareness and adoption of open source software, and build bridges between </a:t>
            </a:r>
            <a:r>
              <a:rPr lang="en-US">
                <a:hlinkClick r:id="rId3"/>
              </a:rPr>
              <a:t>open source communities</a:t>
            </a:r>
            <a:r>
              <a:rPr lang="en-US"/>
              <a:t>of practice</a:t>
            </a:r>
            <a:endParaRPr lang="en-US" b="1">
              <a:cs typeface="Calibri"/>
            </a:endParaRPr>
          </a:p>
          <a:p>
            <a:pPr marL="171450" indent="-171450">
              <a:buFont typeface="Arial"/>
              <a:buChar char="•"/>
            </a:pPr>
            <a:r>
              <a:rPr lang="en-US" b="1">
                <a:cs typeface="Calibri"/>
              </a:rPr>
              <a:t>Defining and measuring the universe of </a:t>
            </a:r>
            <a:r>
              <a:rPr lang="en-US" b="1" err="1">
                <a:cs typeface="Calibri"/>
              </a:rPr>
              <a:t>ope</a:t>
            </a:r>
            <a:r>
              <a:rPr lang="en-US" b="1">
                <a:cs typeface="Calibri"/>
              </a:rPr>
              <a:t> source software innovation: What is OSS? What is a universe?</a:t>
            </a:r>
            <a:endParaRPr lang="en-US"/>
          </a:p>
          <a:p>
            <a:pPr marL="171450" indent="-171450">
              <a:buFont typeface="Arial"/>
              <a:buChar char="•"/>
            </a:pPr>
            <a:r>
              <a:rPr lang="en-US" b="1"/>
              <a:t> </a:t>
            </a:r>
            <a:r>
              <a:rPr lang="en-US" b="1">
                <a:cs typeface="Calibri"/>
              </a:rPr>
              <a:t>Universe: </a:t>
            </a:r>
            <a:r>
              <a:rPr lang="en-US">
                <a:cs typeface="Calibri"/>
              </a:rPr>
              <a:t>scope right now is U.S. even though we acknowledge that OSS often has no boundaries – relevant to the issue of economic measurement in U.S. so focusing on that right now</a:t>
            </a:r>
            <a:endParaRPr lang="en-US" b="1">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r>
              <a:rPr lang="en-US" b="1">
                <a:cs typeface="Calibri"/>
              </a:rPr>
              <a:t>NOTES: </a:t>
            </a:r>
            <a:r>
              <a:rPr lang="en-US">
                <a:cs typeface="Calibri"/>
              </a:rPr>
              <a:t>is copyright a good measurement of OSS innovation?</a:t>
            </a:r>
            <a:endParaRPr lang="en-US"/>
          </a:p>
          <a:p>
            <a:endParaRPr lang="en-US">
              <a:cs typeface="Calibri"/>
            </a:endParaRPr>
          </a:p>
          <a:p>
            <a:r>
              <a:rPr lang="en-US">
                <a:cs typeface="Calibri"/>
              </a:rPr>
              <a:t>-add foreign sector </a:t>
            </a:r>
          </a:p>
          <a:p>
            <a:r>
              <a:rPr lang="en-US"/>
              <a:t>Software License: "A software license tells others what they can and can't do with your source code" (</a:t>
            </a:r>
            <a:r>
              <a:rPr lang="en-US" err="1"/>
              <a:t>Github</a:t>
            </a:r>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a:t>
            </a:fld>
            <a:endParaRPr lang="en-US"/>
          </a:p>
        </p:txBody>
      </p:sp>
    </p:spTree>
    <p:extLst>
      <p:ext uri="{BB962C8B-B14F-4D97-AF65-F5344CB8AC3E}">
        <p14:creationId xmlns:p14="http://schemas.microsoft.com/office/powerpoint/2010/main" val="313669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Eliza</a:t>
            </a:r>
          </a:p>
          <a:p>
            <a:r>
              <a:rPr lang="en-US">
                <a:cs typeface="Calibri"/>
              </a:rPr>
              <a:t>A bit bigger fonts</a:t>
            </a:r>
          </a:p>
          <a:p>
            <a:r>
              <a:rPr lang="en-US">
                <a:cs typeface="Calibri"/>
              </a:rPr>
              <a:t>And sort by count</a:t>
            </a:r>
          </a:p>
          <a:p>
            <a:r>
              <a:rPr lang="en-US">
                <a:cs typeface="Calibri"/>
              </a:rPr>
              <a:t>Shares of all licenses</a:t>
            </a:r>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31310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Rest API: broken fire hose </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7</a:t>
            </a:fld>
            <a:endParaRPr lang="en-US"/>
          </a:p>
        </p:txBody>
      </p:sp>
    </p:spTree>
    <p:extLst>
      <p:ext uri="{BB962C8B-B14F-4D97-AF65-F5344CB8AC3E}">
        <p14:creationId xmlns:p14="http://schemas.microsoft.com/office/powerpoint/2010/main" val="338727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MIT most permissive</a:t>
            </a:r>
          </a:p>
          <a:p>
            <a:r>
              <a:rPr lang="en-US">
                <a:cs typeface="Calibri"/>
              </a:rPr>
              <a:t>GPL more restrictive</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304984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 it for all overall</a:t>
            </a:r>
          </a:p>
          <a:p>
            <a:endParaRPr lang="en-US">
              <a:cs typeface="Calibri"/>
            </a:endParaRPr>
          </a:p>
          <a:p>
            <a:r>
              <a:rPr lang="en-US">
                <a:cs typeface="Calibri"/>
              </a:rPr>
              <a:t>Carol: How much of contribution from each person</a:t>
            </a:r>
          </a:p>
        </p:txBody>
      </p:sp>
      <p:sp>
        <p:nvSpPr>
          <p:cNvPr id="4" name="Slide Number Placeholder 3"/>
          <p:cNvSpPr>
            <a:spLocks noGrp="1"/>
          </p:cNvSpPr>
          <p:nvPr>
            <p:ph type="sldNum" sz="quarter" idx="5"/>
          </p:nvPr>
        </p:nvSpPr>
        <p:spPr/>
        <p:txBody>
          <a:bodyPr/>
          <a:lstStyle/>
          <a:p>
            <a:fld id="{5B8E8C4F-731C-F24D-9A9E-B4D5C84CE44D}" type="slidenum">
              <a:rPr lang="en-US" smtClean="0"/>
              <a:t>14</a:t>
            </a:fld>
            <a:endParaRPr lang="en-US"/>
          </a:p>
        </p:txBody>
      </p:sp>
    </p:spTree>
    <p:extLst>
      <p:ext uri="{BB962C8B-B14F-4D97-AF65-F5344CB8AC3E}">
        <p14:creationId xmlns:p14="http://schemas.microsoft.com/office/powerpoint/2010/main" val="712276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the profile when they created the account</a:t>
            </a:r>
          </a:p>
          <a:p>
            <a:endParaRPr lang="en-US">
              <a:cs typeface="Calibri"/>
            </a:endParaRPr>
          </a:p>
          <a:p>
            <a:r>
              <a:rPr lang="en-US">
                <a:cs typeface="Calibri"/>
              </a:rPr>
              <a:t>Email: get through git repository, company</a:t>
            </a:r>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319021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371600" y="1122363"/>
            <a:ext cx="82296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371600" y="3602038"/>
            <a:ext cx="8229600" cy="1655762"/>
          </a:xfrm>
        </p:spPr>
        <p:txBody>
          <a:bodyPr/>
          <a:lstStyle>
            <a:lvl1pPr marL="0" indent="0" algn="ctr">
              <a:buNone/>
              <a:defRPr sz="1800"/>
            </a:lvl1pPr>
            <a:lvl2pPr marL="342907" indent="0" algn="ctr">
              <a:buNone/>
              <a:defRPr sz="1500"/>
            </a:lvl2pPr>
            <a:lvl3pPr marL="685814" indent="0" algn="ctr">
              <a:buNone/>
              <a:defRPr sz="1350"/>
            </a:lvl3pPr>
            <a:lvl4pPr marL="1028721" indent="0" algn="ctr">
              <a:buNone/>
              <a:defRPr sz="1200"/>
            </a:lvl4pPr>
            <a:lvl5pPr marL="1371627" indent="0" algn="ctr">
              <a:buNone/>
              <a:defRPr sz="1200"/>
            </a:lvl5pPr>
            <a:lvl6pPr marL="1714534"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1161919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20991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1035682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754380" y="365127"/>
            <a:ext cx="946404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754380" y="1143000"/>
            <a:ext cx="946404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536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1" y="5786967"/>
            <a:ext cx="5821680" cy="402160"/>
          </a:xfrm>
          <a:prstGeom prst="rect">
            <a:avLst/>
          </a:prstGeom>
        </p:spPr>
        <p:txBody>
          <a:bodyPr vert="horz"/>
          <a:lstStyle>
            <a:lvl1pPr marL="0" indent="0">
              <a:buFontTx/>
              <a:buNone/>
              <a:defRPr sz="18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26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354900445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29EBCE-22B7-494E-B774-A0AAD151798F}"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1705368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605784" y="2006600"/>
            <a:ext cx="3816096" cy="3886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737360" y="22987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6"/>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443999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0" y="5786967"/>
            <a:ext cx="582168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7543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55549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755810" y="457200"/>
            <a:ext cx="3539014"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4664869" y="987429"/>
            <a:ext cx="555498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755810" y="2057400"/>
            <a:ext cx="3539014" cy="3811588"/>
          </a:xfrm>
        </p:spPr>
        <p:txBody>
          <a:bodyPr/>
          <a:lstStyle>
            <a:lvl1pPr marL="0" indent="0">
              <a:buNone/>
              <a:defRPr sz="1200"/>
            </a:lvl1pPr>
            <a:lvl2pPr marL="342907" indent="0">
              <a:buNone/>
              <a:defRPr sz="1050"/>
            </a:lvl2pPr>
            <a:lvl3pPr marL="685814" indent="0">
              <a:buNone/>
              <a:defRPr sz="900"/>
            </a:lvl3pPr>
            <a:lvl4pPr marL="1028721" indent="0">
              <a:buNone/>
              <a:defRPr sz="750"/>
            </a:lvl4pPr>
            <a:lvl5pPr marL="1371627" indent="0">
              <a:buNone/>
              <a:defRPr sz="750"/>
            </a:lvl5pPr>
            <a:lvl6pPr marL="1714534" indent="0">
              <a:buNone/>
              <a:defRPr sz="750"/>
            </a:lvl6pPr>
            <a:lvl7pPr marL="2057441" indent="0">
              <a:buNone/>
              <a:defRPr sz="750"/>
            </a:lvl7pPr>
            <a:lvl8pPr marL="2400348" indent="0">
              <a:buNone/>
              <a:defRPr sz="750"/>
            </a:lvl8pPr>
            <a:lvl9pPr marL="2743255"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5.png"/><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3.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5.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2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6.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7.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34.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109728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1042736" y="3207555"/>
            <a:ext cx="8983579"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432850" y="5546197"/>
            <a:ext cx="8203352"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05243" y="329678"/>
            <a:ext cx="3340520"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8" name="Picture 7" descr="UVA_Primary_white.eps"/>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6"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 id="2147483695" r:id="rId14"/>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9"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sp>
        <p:nvSpPr>
          <p:cNvPr id="8"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1"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7647" y="277922"/>
            <a:ext cx="1690094" cy="347190"/>
          </a:xfrm>
          <a:prstGeom prst="rect">
            <a:avLst/>
          </a:prstGeom>
        </p:spPr>
      </p:pic>
      <p:sp>
        <p:nvSpPr>
          <p:cNvPr id="10"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 id="2147483692" r:id="rId10"/>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7653" y="457200"/>
            <a:ext cx="10990453" cy="6974051"/>
          </a:xfrm>
          <a:prstGeom prst="rect">
            <a:avLst/>
          </a:prstGeom>
        </p:spPr>
      </p:pic>
      <p:sp>
        <p:nvSpPr>
          <p:cNvPr id="9"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156"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730" y="277922"/>
            <a:ext cx="1690094"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wired.com/2015/03/github-conquered-google-microsoft-everyone-els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DSPG 2019</a:t>
            </a:r>
          </a:p>
        </p:txBody>
      </p:sp>
      <p:sp>
        <p:nvSpPr>
          <p:cNvPr id="3" name="Text Placeholder 2"/>
          <p:cNvSpPr>
            <a:spLocks noGrp="1"/>
          </p:cNvSpPr>
          <p:nvPr>
            <p:ph type="body" sz="quarter" idx="11"/>
          </p:nvPr>
        </p:nvSpPr>
        <p:spPr/>
        <p:txBody>
          <a:bodyPr vert="horz" anchor="t"/>
          <a:lstStyle/>
          <a:p>
            <a:r>
              <a:rPr lang="en-US"/>
              <a:t>TOSS Updates</a:t>
            </a:r>
          </a:p>
        </p:txBody>
      </p:sp>
      <p:sp>
        <p:nvSpPr>
          <p:cNvPr id="4" name="Text Placeholder 3">
            <a:extLst>
              <a:ext uri="{FF2B5EF4-FFF2-40B4-BE49-F238E27FC236}">
                <a16:creationId xmlns:a16="http://schemas.microsoft.com/office/drawing/2014/main" id="{695C6E70-55B7-804E-9019-4306EE3AFEBC}"/>
              </a:ext>
            </a:extLst>
          </p:cNvPr>
          <p:cNvSpPr>
            <a:spLocks noGrp="1"/>
          </p:cNvSpPr>
          <p:nvPr>
            <p:ph type="body" sz="quarter" idx="12"/>
          </p:nvPr>
        </p:nvSpPr>
        <p:spPr>
          <a:xfrm>
            <a:off x="10885" y="3512079"/>
            <a:ext cx="10972800" cy="419581"/>
          </a:xfrm>
        </p:spPr>
        <p:txBody>
          <a:bodyPr vert="horz" anchor="t"/>
          <a:lstStyle/>
          <a:p>
            <a:r>
              <a:rPr lang="en-US" sz="2000"/>
              <a:t>Gizem Korkmaz, </a:t>
            </a:r>
            <a:r>
              <a:rPr lang="en-US" sz="2000" err="1"/>
              <a:t>Bayoan</a:t>
            </a:r>
            <a:r>
              <a:rPr lang="en-US" sz="2000"/>
              <a:t> Calderon, Brandon Kramer, and Aaron Schroeder </a:t>
            </a:r>
            <a:endParaRPr lang="en-US"/>
          </a:p>
          <a:p>
            <a:r>
              <a:rPr lang="en-US" sz="2000"/>
              <a:t>DSPG: Cong Cong, Calvin </a:t>
            </a:r>
            <a:r>
              <a:rPr lang="en-US" sz="2000" err="1"/>
              <a:t>Isch</a:t>
            </a:r>
            <a:r>
              <a:rPr lang="en-US" sz="2000"/>
              <a:t>, Eliza Tobin</a:t>
            </a:r>
            <a:endParaRPr lang="en-US"/>
          </a:p>
        </p:txBody>
      </p:sp>
      <p:sp>
        <p:nvSpPr>
          <p:cNvPr id="5" name="Text Placeholder 4">
            <a:extLst>
              <a:ext uri="{FF2B5EF4-FFF2-40B4-BE49-F238E27FC236}">
                <a16:creationId xmlns:a16="http://schemas.microsoft.com/office/drawing/2014/main" id="{1453DEBA-EA85-2846-BC0B-E17BB0899DDF}"/>
              </a:ext>
            </a:extLst>
          </p:cNvPr>
          <p:cNvSpPr>
            <a:spLocks noGrp="1"/>
          </p:cNvSpPr>
          <p:nvPr>
            <p:ph type="body" sz="quarter" idx="13"/>
          </p:nvPr>
        </p:nvSpPr>
        <p:spPr>
          <a:xfrm>
            <a:off x="-36674" y="4379081"/>
            <a:ext cx="10972800" cy="346075"/>
          </a:xfrm>
        </p:spPr>
        <p:txBody>
          <a:bodyPr vert="horz" anchor="t"/>
          <a:lstStyle/>
          <a:p>
            <a:r>
              <a:rPr lang="en-US"/>
              <a:t>Sponsor:  Carol Robbins, National Science Foundation, National Center for Science and Engineering Statistics</a:t>
            </a:r>
          </a:p>
        </p:txBody>
      </p:sp>
    </p:spTree>
    <p:extLst>
      <p:ext uri="{BB962C8B-B14F-4D97-AF65-F5344CB8AC3E}">
        <p14:creationId xmlns:p14="http://schemas.microsoft.com/office/powerpoint/2010/main" val="130197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2AC-6E1C-4990-8893-BC0D3981E778}"/>
              </a:ext>
            </a:extLst>
          </p:cNvPr>
          <p:cNvSpPr>
            <a:spLocks noGrp="1"/>
          </p:cNvSpPr>
          <p:nvPr>
            <p:ph type="body" sz="quarter" idx="10"/>
          </p:nvPr>
        </p:nvSpPr>
        <p:spPr>
          <a:xfrm>
            <a:off x="-471299" y="670596"/>
            <a:ext cx="10972800" cy="457200"/>
          </a:xfrm>
        </p:spPr>
        <p:txBody>
          <a:bodyPr vert="horz" anchor="t"/>
          <a:lstStyle/>
          <a:p>
            <a:r>
              <a:rPr lang="en-US"/>
              <a:t>The Growth of OSS</a:t>
            </a:r>
          </a:p>
        </p:txBody>
      </p:sp>
      <p:sp>
        <p:nvSpPr>
          <p:cNvPr id="4" name="Slide Number Placeholder 3">
            <a:extLst>
              <a:ext uri="{FF2B5EF4-FFF2-40B4-BE49-F238E27FC236}">
                <a16:creationId xmlns:a16="http://schemas.microsoft.com/office/drawing/2014/main" id="{830D098F-75D5-48D3-A9F1-2466DC2ACA0D}"/>
              </a:ext>
            </a:extLst>
          </p:cNvPr>
          <p:cNvSpPr>
            <a:spLocks noGrp="1"/>
          </p:cNvSpPr>
          <p:nvPr>
            <p:ph type="sldNum" sz="quarter" idx="4"/>
          </p:nvPr>
        </p:nvSpPr>
        <p:spPr/>
        <p:txBody>
          <a:bodyPr/>
          <a:lstStyle/>
          <a:p>
            <a:fld id="{0F418C06-167A-E646-9EF6-18275B625F6B}" type="slidenum">
              <a:rPr lang="en-US" smtClean="0"/>
              <a:pPr/>
              <a:t>10</a:t>
            </a:fld>
            <a:endParaRPr lang="en-US"/>
          </a:p>
        </p:txBody>
      </p:sp>
      <p:sp>
        <p:nvSpPr>
          <p:cNvPr id="9" name="TextBox 8">
            <a:extLst>
              <a:ext uri="{FF2B5EF4-FFF2-40B4-BE49-F238E27FC236}">
                <a16:creationId xmlns:a16="http://schemas.microsoft.com/office/drawing/2014/main" id="{B006D3F8-AC1C-46C2-9CF2-7620F2D8977D}"/>
              </a:ext>
            </a:extLst>
          </p:cNvPr>
          <p:cNvSpPr txBox="1"/>
          <p:nvPr/>
        </p:nvSpPr>
        <p:spPr>
          <a:xfrm>
            <a:off x="2776459" y="1449610"/>
            <a:ext cx="55468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7375E"/>
                </a:solidFill>
                <a:latin typeface="ITC Franklin Gothic Std Book Compressed"/>
              </a:rPr>
              <a:t>Total Number of OSS Repositories by Year:</a:t>
            </a:r>
          </a:p>
          <a:p>
            <a:endParaRPr lang="en-US">
              <a:solidFill>
                <a:srgbClr val="17375E"/>
              </a:solidFill>
              <a:latin typeface="ITC Franklin Gothic Std Book Compressed"/>
            </a:endParaRPr>
          </a:p>
          <a:p>
            <a:pPr algn="ctr"/>
            <a:endParaRPr lang="en-US">
              <a:solidFill>
                <a:srgbClr val="17375E"/>
              </a:solidFill>
              <a:latin typeface="ITC Franklin Gothic Std Book Compressed"/>
              <a:cs typeface="Calibri"/>
            </a:endParaRPr>
          </a:p>
        </p:txBody>
      </p:sp>
      <p:graphicFrame>
        <p:nvGraphicFramePr>
          <p:cNvPr id="3" name="Table 4">
            <a:extLst>
              <a:ext uri="{FF2B5EF4-FFF2-40B4-BE49-F238E27FC236}">
                <a16:creationId xmlns:a16="http://schemas.microsoft.com/office/drawing/2014/main" id="{E20F5FC0-D5D6-4C38-A5E1-D7D43F13C50A}"/>
              </a:ext>
            </a:extLst>
          </p:cNvPr>
          <p:cNvGraphicFramePr>
            <a:graphicFrameLocks noGrp="1"/>
          </p:cNvGraphicFramePr>
          <p:nvPr>
            <p:extLst>
              <p:ext uri="{D42A27DB-BD31-4B8C-83A1-F6EECF244321}">
                <p14:modId xmlns:p14="http://schemas.microsoft.com/office/powerpoint/2010/main" val="4200069221"/>
              </p:ext>
            </p:extLst>
          </p:nvPr>
        </p:nvGraphicFramePr>
        <p:xfrm>
          <a:off x="652567" y="1871461"/>
          <a:ext cx="3073684" cy="4242264"/>
        </p:xfrm>
        <a:graphic>
          <a:graphicData uri="http://schemas.openxmlformats.org/drawingml/2006/table">
            <a:tbl>
              <a:tblPr firstRow="1" bandRow="1">
                <a:tableStyleId>{5C22544A-7EE6-4342-B048-85BDC9FD1C3A}</a:tableStyleId>
              </a:tblPr>
              <a:tblGrid>
                <a:gridCol w="1575317">
                  <a:extLst>
                    <a:ext uri="{9D8B030D-6E8A-4147-A177-3AD203B41FA5}">
                      <a16:colId xmlns:a16="http://schemas.microsoft.com/office/drawing/2014/main" val="4139515945"/>
                    </a:ext>
                  </a:extLst>
                </a:gridCol>
                <a:gridCol w="1498367">
                  <a:extLst>
                    <a:ext uri="{9D8B030D-6E8A-4147-A177-3AD203B41FA5}">
                      <a16:colId xmlns:a16="http://schemas.microsoft.com/office/drawing/2014/main" val="1170153963"/>
                    </a:ext>
                  </a:extLst>
                </a:gridCol>
              </a:tblGrid>
              <a:tr h="603984">
                <a:tc>
                  <a:txBody>
                    <a:bodyPr/>
                    <a:lstStyle/>
                    <a:p>
                      <a:r>
                        <a:rPr lang="en-US">
                          <a:solidFill>
                            <a:schemeClr val="bg1"/>
                          </a:solidFill>
                        </a:rPr>
                        <a:t>Year</a:t>
                      </a:r>
                    </a:p>
                  </a:txBody>
                  <a:tcPr/>
                </a:tc>
                <a:tc>
                  <a:txBody>
                    <a:bodyPr/>
                    <a:lstStyle/>
                    <a:p>
                      <a:r>
                        <a:rPr lang="en-US">
                          <a:solidFill>
                            <a:schemeClr val="bg1"/>
                          </a:solidFill>
                        </a:rPr>
                        <a:t>Repository Count</a:t>
                      </a:r>
                    </a:p>
                  </a:txBody>
                  <a:tcPr/>
                </a:tc>
                <a:extLst>
                  <a:ext uri="{0D108BD9-81ED-4DB2-BD59-A6C34878D82A}">
                    <a16:rowId xmlns:a16="http://schemas.microsoft.com/office/drawing/2014/main" val="3990006912"/>
                  </a:ext>
                </a:extLst>
              </a:tr>
              <a:tr h="520676">
                <a:tc>
                  <a:txBody>
                    <a:bodyPr/>
                    <a:lstStyle/>
                    <a:p>
                      <a:r>
                        <a:rPr lang="en-US">
                          <a:solidFill>
                            <a:schemeClr val="accent1">
                              <a:lumMod val="75000"/>
                            </a:schemeClr>
                          </a:solidFill>
                        </a:rPr>
                        <a:t>2012</a:t>
                      </a:r>
                    </a:p>
                  </a:txBody>
                  <a:tcPr/>
                </a:tc>
                <a:tc>
                  <a:txBody>
                    <a:bodyPr/>
                    <a:lstStyle/>
                    <a:p>
                      <a:r>
                        <a:rPr lang="en-US">
                          <a:solidFill>
                            <a:schemeClr val="accent1">
                              <a:lumMod val="75000"/>
                            </a:schemeClr>
                          </a:solidFill>
                        </a:rPr>
                        <a:t>79,400</a:t>
                      </a:r>
                    </a:p>
                  </a:txBody>
                  <a:tcPr/>
                </a:tc>
                <a:extLst>
                  <a:ext uri="{0D108BD9-81ED-4DB2-BD59-A6C34878D82A}">
                    <a16:rowId xmlns:a16="http://schemas.microsoft.com/office/drawing/2014/main" val="2341326464"/>
                  </a:ext>
                </a:extLst>
              </a:tr>
              <a:tr h="520676">
                <a:tc>
                  <a:txBody>
                    <a:bodyPr/>
                    <a:lstStyle/>
                    <a:p>
                      <a:r>
                        <a:rPr lang="en-US">
                          <a:solidFill>
                            <a:schemeClr val="accent1">
                              <a:lumMod val="75000"/>
                            </a:schemeClr>
                          </a:solidFill>
                        </a:rPr>
                        <a:t>2013</a:t>
                      </a:r>
                    </a:p>
                  </a:txBody>
                  <a:tcPr/>
                </a:tc>
                <a:tc>
                  <a:txBody>
                    <a:bodyPr/>
                    <a:lstStyle/>
                    <a:p>
                      <a:pPr lvl="0">
                        <a:buNone/>
                      </a:pPr>
                      <a:r>
                        <a:rPr lang="en-US" sz="1800" b="0" i="0" u="none" strike="noStrike" noProof="0">
                          <a:solidFill>
                            <a:schemeClr val="accent1">
                              <a:lumMod val="75000"/>
                            </a:schemeClr>
                          </a:solidFill>
                          <a:latin typeface="Calibri"/>
                        </a:rPr>
                        <a:t>239,239</a:t>
                      </a:r>
                      <a:endParaRPr lang="en-US">
                        <a:solidFill>
                          <a:schemeClr val="accent1">
                            <a:lumMod val="75000"/>
                          </a:schemeClr>
                        </a:solidFill>
                      </a:endParaRPr>
                    </a:p>
                  </a:txBody>
                  <a:tcPr/>
                </a:tc>
                <a:extLst>
                  <a:ext uri="{0D108BD9-81ED-4DB2-BD59-A6C34878D82A}">
                    <a16:rowId xmlns:a16="http://schemas.microsoft.com/office/drawing/2014/main" val="1493871631"/>
                  </a:ext>
                </a:extLst>
              </a:tr>
              <a:tr h="520676">
                <a:tc>
                  <a:txBody>
                    <a:bodyPr/>
                    <a:lstStyle/>
                    <a:p>
                      <a:pPr lvl="0">
                        <a:buNone/>
                      </a:pPr>
                      <a:r>
                        <a:rPr lang="en-US">
                          <a:solidFill>
                            <a:schemeClr val="accent1">
                              <a:lumMod val="75000"/>
                            </a:schemeClr>
                          </a:solidFill>
                        </a:rPr>
                        <a:t>2014</a:t>
                      </a:r>
                    </a:p>
                  </a:txBody>
                  <a:tcPr/>
                </a:tc>
                <a:tc>
                  <a:txBody>
                    <a:bodyPr/>
                    <a:lstStyle/>
                    <a:p>
                      <a:pPr lvl="0">
                        <a:buNone/>
                      </a:pPr>
                      <a:r>
                        <a:rPr lang="en-US" sz="1800" b="0" i="0" u="none" strike="noStrike" noProof="0">
                          <a:solidFill>
                            <a:schemeClr val="accent1">
                              <a:lumMod val="75000"/>
                            </a:schemeClr>
                          </a:solidFill>
                          <a:latin typeface="Calibri"/>
                        </a:rPr>
                        <a:t>510,061</a:t>
                      </a:r>
                      <a:endParaRPr lang="en-US">
                        <a:solidFill>
                          <a:schemeClr val="accent1">
                            <a:lumMod val="75000"/>
                          </a:schemeClr>
                        </a:solidFill>
                      </a:endParaRPr>
                    </a:p>
                  </a:txBody>
                  <a:tcPr/>
                </a:tc>
                <a:extLst>
                  <a:ext uri="{0D108BD9-81ED-4DB2-BD59-A6C34878D82A}">
                    <a16:rowId xmlns:a16="http://schemas.microsoft.com/office/drawing/2014/main" val="20063211"/>
                  </a:ext>
                </a:extLst>
              </a:tr>
              <a:tr h="478128">
                <a:tc>
                  <a:txBody>
                    <a:bodyPr/>
                    <a:lstStyle/>
                    <a:p>
                      <a:pPr lvl="0">
                        <a:buNone/>
                      </a:pPr>
                      <a:r>
                        <a:rPr lang="en-US">
                          <a:solidFill>
                            <a:schemeClr val="accent1">
                              <a:lumMod val="75000"/>
                            </a:schemeClr>
                          </a:solidFill>
                        </a:rPr>
                        <a:t>2015</a:t>
                      </a:r>
                    </a:p>
                  </a:txBody>
                  <a:tcPr/>
                </a:tc>
                <a:tc>
                  <a:txBody>
                    <a:bodyPr/>
                    <a:lstStyle/>
                    <a:p>
                      <a:pPr lvl="0">
                        <a:buNone/>
                      </a:pPr>
                      <a:r>
                        <a:rPr lang="en-US">
                          <a:solidFill>
                            <a:schemeClr val="accent1">
                              <a:lumMod val="75000"/>
                            </a:schemeClr>
                          </a:solidFill>
                        </a:rPr>
                        <a:t>796,653</a:t>
                      </a:r>
                    </a:p>
                  </a:txBody>
                  <a:tcPr/>
                </a:tc>
                <a:extLst>
                  <a:ext uri="{0D108BD9-81ED-4DB2-BD59-A6C34878D82A}">
                    <a16:rowId xmlns:a16="http://schemas.microsoft.com/office/drawing/2014/main" val="3418286453"/>
                  </a:ext>
                </a:extLst>
              </a:tr>
              <a:tr h="520676">
                <a:tc>
                  <a:txBody>
                    <a:bodyPr/>
                    <a:lstStyle/>
                    <a:p>
                      <a:pPr lvl="0">
                        <a:buNone/>
                      </a:pPr>
                      <a:r>
                        <a:rPr lang="en-US">
                          <a:solidFill>
                            <a:schemeClr val="accent1">
                              <a:lumMod val="75000"/>
                            </a:schemeClr>
                          </a:solidFill>
                        </a:rPr>
                        <a:t>2016</a:t>
                      </a:r>
                    </a:p>
                  </a:txBody>
                  <a:tcPr/>
                </a:tc>
                <a:tc>
                  <a:txBody>
                    <a:bodyPr/>
                    <a:lstStyle/>
                    <a:p>
                      <a:pPr lvl="0" algn="l">
                        <a:lnSpc>
                          <a:spcPct val="100000"/>
                        </a:lnSpc>
                        <a:spcBef>
                          <a:spcPts val="0"/>
                        </a:spcBef>
                        <a:spcAft>
                          <a:spcPts val="0"/>
                        </a:spcAft>
                        <a:buNone/>
                      </a:pPr>
                      <a:r>
                        <a:rPr lang="en-US" sz="1800" b="0" i="0" u="none" strike="noStrike" noProof="0">
                          <a:solidFill>
                            <a:schemeClr val="accent1">
                              <a:lumMod val="75000"/>
                            </a:schemeClr>
                          </a:solidFill>
                          <a:latin typeface="Calibri"/>
                        </a:rPr>
                        <a:t>1,103,374</a:t>
                      </a:r>
                      <a:endParaRPr lang="en-US">
                        <a:solidFill>
                          <a:schemeClr val="accent1">
                            <a:lumMod val="75000"/>
                          </a:schemeClr>
                        </a:solidFill>
                      </a:endParaRPr>
                    </a:p>
                  </a:txBody>
                  <a:tcPr/>
                </a:tc>
                <a:extLst>
                  <a:ext uri="{0D108BD9-81ED-4DB2-BD59-A6C34878D82A}">
                    <a16:rowId xmlns:a16="http://schemas.microsoft.com/office/drawing/2014/main" val="2789443185"/>
                  </a:ext>
                </a:extLst>
              </a:tr>
              <a:tr h="520676">
                <a:tc>
                  <a:txBody>
                    <a:bodyPr/>
                    <a:lstStyle/>
                    <a:p>
                      <a:pPr lvl="0">
                        <a:buNone/>
                      </a:pPr>
                      <a:r>
                        <a:rPr lang="en-US">
                          <a:solidFill>
                            <a:schemeClr val="accent1">
                              <a:lumMod val="75000"/>
                            </a:schemeClr>
                          </a:solidFill>
                        </a:rPr>
                        <a:t>2017</a:t>
                      </a:r>
                    </a:p>
                  </a:txBody>
                  <a:tcPr/>
                </a:tc>
                <a:tc>
                  <a:txBody>
                    <a:bodyPr/>
                    <a:lstStyle/>
                    <a:p>
                      <a:pPr lvl="0">
                        <a:buNone/>
                      </a:pPr>
                      <a:r>
                        <a:rPr lang="en-US" sz="1800" b="0" i="0" u="none" strike="noStrike" noProof="0">
                          <a:solidFill>
                            <a:schemeClr val="accent1">
                              <a:lumMod val="75000"/>
                            </a:schemeClr>
                          </a:solidFill>
                          <a:latin typeface="Calibri"/>
                        </a:rPr>
                        <a:t>1,375,661</a:t>
                      </a:r>
                      <a:endParaRPr lang="en-US">
                        <a:solidFill>
                          <a:schemeClr val="accent1">
                            <a:lumMod val="75000"/>
                          </a:schemeClr>
                        </a:solidFill>
                      </a:endParaRPr>
                    </a:p>
                  </a:txBody>
                  <a:tcPr/>
                </a:tc>
                <a:extLst>
                  <a:ext uri="{0D108BD9-81ED-4DB2-BD59-A6C34878D82A}">
                    <a16:rowId xmlns:a16="http://schemas.microsoft.com/office/drawing/2014/main" val="2515589464"/>
                  </a:ext>
                </a:extLst>
              </a:tr>
              <a:tr h="520676">
                <a:tc>
                  <a:txBody>
                    <a:bodyPr/>
                    <a:lstStyle/>
                    <a:p>
                      <a:pPr lvl="0">
                        <a:buNone/>
                      </a:pPr>
                      <a:r>
                        <a:rPr lang="en-US">
                          <a:solidFill>
                            <a:schemeClr val="accent1">
                              <a:lumMod val="75000"/>
                            </a:schemeClr>
                          </a:solidFill>
                        </a:rPr>
                        <a:t>2018</a:t>
                      </a:r>
                      <a:endParaRPr lang="en-US"/>
                    </a:p>
                  </a:txBody>
                  <a:tcPr/>
                </a:tc>
                <a:tc>
                  <a:txBody>
                    <a:bodyPr/>
                    <a:lstStyle/>
                    <a:p>
                      <a:pPr lvl="0">
                        <a:buNone/>
                      </a:pPr>
                      <a:r>
                        <a:rPr lang="en-US">
                          <a:solidFill>
                            <a:schemeClr val="accent1">
                              <a:lumMod val="75000"/>
                            </a:schemeClr>
                          </a:solidFill>
                        </a:rPr>
                        <a:t>1,865,720</a:t>
                      </a:r>
                    </a:p>
                  </a:txBody>
                  <a:tcPr/>
                </a:tc>
                <a:extLst>
                  <a:ext uri="{0D108BD9-81ED-4DB2-BD59-A6C34878D82A}">
                    <a16:rowId xmlns:a16="http://schemas.microsoft.com/office/drawing/2014/main" val="3143137514"/>
                  </a:ext>
                </a:extLst>
              </a:tr>
            </a:tbl>
          </a:graphicData>
        </a:graphic>
      </p:graphicFrame>
      <p:pic>
        <p:nvPicPr>
          <p:cNvPr id="5" name="Picture 5" descr="A screenshot of a cell phone&#10;&#10;Description generated with very high confidence">
            <a:extLst>
              <a:ext uri="{FF2B5EF4-FFF2-40B4-BE49-F238E27FC236}">
                <a16:creationId xmlns:a16="http://schemas.microsoft.com/office/drawing/2014/main" id="{09A42DED-3A9F-4986-8340-98C3FA07D10E}"/>
              </a:ext>
            </a:extLst>
          </p:cNvPr>
          <p:cNvPicPr>
            <a:picLocks noChangeAspect="1"/>
          </p:cNvPicPr>
          <p:nvPr/>
        </p:nvPicPr>
        <p:blipFill>
          <a:blip r:embed="rId2"/>
          <a:stretch>
            <a:fillRect/>
          </a:stretch>
        </p:blipFill>
        <p:spPr>
          <a:xfrm>
            <a:off x="4770994" y="2213249"/>
            <a:ext cx="5428393" cy="3337046"/>
          </a:xfrm>
          <a:prstGeom prst="rect">
            <a:avLst/>
          </a:prstGeom>
        </p:spPr>
      </p:pic>
    </p:spTree>
    <p:extLst>
      <p:ext uri="{BB962C8B-B14F-4D97-AF65-F5344CB8AC3E}">
        <p14:creationId xmlns:p14="http://schemas.microsoft.com/office/powerpoint/2010/main" val="239674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9B72AC-6E1C-4990-8893-BC0D3981E778}"/>
              </a:ext>
            </a:extLst>
          </p:cNvPr>
          <p:cNvSpPr>
            <a:spLocks noGrp="1"/>
          </p:cNvSpPr>
          <p:nvPr>
            <p:ph type="body" sz="quarter" idx="10"/>
          </p:nvPr>
        </p:nvSpPr>
        <p:spPr>
          <a:xfrm>
            <a:off x="-241692" y="574004"/>
            <a:ext cx="10972800" cy="457200"/>
          </a:xfrm>
        </p:spPr>
        <p:txBody>
          <a:bodyPr vert="horz" anchor="t"/>
          <a:lstStyle/>
          <a:p>
            <a:r>
              <a:rPr lang="en-US"/>
              <a:t>Permissive Licenses are More Active</a:t>
            </a:r>
          </a:p>
        </p:txBody>
      </p:sp>
      <p:sp>
        <p:nvSpPr>
          <p:cNvPr id="4" name="Slide Number Placeholder 3">
            <a:extLst>
              <a:ext uri="{FF2B5EF4-FFF2-40B4-BE49-F238E27FC236}">
                <a16:creationId xmlns:a16="http://schemas.microsoft.com/office/drawing/2014/main" id="{830D098F-75D5-48D3-A9F1-2466DC2ACA0D}"/>
              </a:ext>
            </a:extLst>
          </p:cNvPr>
          <p:cNvSpPr>
            <a:spLocks noGrp="1"/>
          </p:cNvSpPr>
          <p:nvPr>
            <p:ph type="sldNum" sz="quarter" idx="4"/>
          </p:nvPr>
        </p:nvSpPr>
        <p:spPr/>
        <p:txBody>
          <a:bodyPr/>
          <a:lstStyle/>
          <a:p>
            <a:fld id="{0F418C06-167A-E646-9EF6-18275B625F6B}" type="slidenum">
              <a:rPr lang="en-US" smtClean="0"/>
              <a:pPr/>
              <a:t>11</a:t>
            </a:fld>
            <a:endParaRPr lang="en-US"/>
          </a:p>
        </p:txBody>
      </p:sp>
      <p:sp>
        <p:nvSpPr>
          <p:cNvPr id="3" name="Rectangle 2">
            <a:extLst>
              <a:ext uri="{FF2B5EF4-FFF2-40B4-BE49-F238E27FC236}">
                <a16:creationId xmlns:a16="http://schemas.microsoft.com/office/drawing/2014/main" id="{484AC20A-BCED-472B-AAAB-75A3A42A233E}"/>
              </a:ext>
            </a:extLst>
          </p:cNvPr>
          <p:cNvSpPr/>
          <p:nvPr/>
        </p:nvSpPr>
        <p:spPr>
          <a:xfrm>
            <a:off x="8272463" y="4086225"/>
            <a:ext cx="585788" cy="6429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FFFFFF"/>
              </a:solidFill>
            </a:endParaRPr>
          </a:p>
        </p:txBody>
      </p:sp>
      <p:pic>
        <p:nvPicPr>
          <p:cNvPr id="7" name="Picture 7" descr="A close up of a map&#10;&#10;Description generated with high confidence">
            <a:extLst>
              <a:ext uri="{FF2B5EF4-FFF2-40B4-BE49-F238E27FC236}">
                <a16:creationId xmlns:a16="http://schemas.microsoft.com/office/drawing/2014/main" id="{43FF6105-F990-46C0-B1E7-263E0820492F}"/>
              </a:ext>
            </a:extLst>
          </p:cNvPr>
          <p:cNvPicPr>
            <a:picLocks noChangeAspect="1"/>
          </p:cNvPicPr>
          <p:nvPr/>
        </p:nvPicPr>
        <p:blipFill rotWithShape="1">
          <a:blip r:embed="rId3"/>
          <a:srcRect l="4096" r="13481" b="303"/>
          <a:stretch/>
        </p:blipFill>
        <p:spPr>
          <a:xfrm>
            <a:off x="2118357" y="1192533"/>
            <a:ext cx="6441925" cy="4382223"/>
          </a:xfrm>
          <a:prstGeom prst="rect">
            <a:avLst/>
          </a:prstGeom>
        </p:spPr>
      </p:pic>
    </p:spTree>
    <p:extLst>
      <p:ext uri="{BB962C8B-B14F-4D97-AF65-F5344CB8AC3E}">
        <p14:creationId xmlns:p14="http://schemas.microsoft.com/office/powerpoint/2010/main" val="2978160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58A920-0EAE-4D7F-9B9D-898D43CDF1B5}"/>
              </a:ext>
            </a:extLst>
          </p:cNvPr>
          <p:cNvSpPr>
            <a:spLocks noGrp="1"/>
          </p:cNvSpPr>
          <p:nvPr>
            <p:ph type="body" sz="quarter" idx="10"/>
          </p:nvPr>
        </p:nvSpPr>
        <p:spPr/>
        <p:txBody>
          <a:bodyPr vert="horz" anchor="t"/>
          <a:lstStyle/>
          <a:p>
            <a:r>
              <a:rPr lang="en-US"/>
              <a:t>Data Overview</a:t>
            </a:r>
          </a:p>
        </p:txBody>
      </p:sp>
      <p:sp>
        <p:nvSpPr>
          <p:cNvPr id="3" name="Text Placeholder 2">
            <a:extLst>
              <a:ext uri="{FF2B5EF4-FFF2-40B4-BE49-F238E27FC236}">
                <a16:creationId xmlns:a16="http://schemas.microsoft.com/office/drawing/2014/main" id="{C8EEEDA0-79E1-4646-9DB5-D1043A809B67}"/>
              </a:ext>
            </a:extLst>
          </p:cNvPr>
          <p:cNvSpPr>
            <a:spLocks noGrp="1"/>
          </p:cNvSpPr>
          <p:nvPr>
            <p:ph type="body" sz="quarter" idx="11"/>
          </p:nvPr>
        </p:nvSpPr>
        <p:spPr>
          <a:xfrm>
            <a:off x="694450" y="1362174"/>
            <a:ext cx="9574366" cy="4219973"/>
          </a:xfrm>
        </p:spPr>
        <p:txBody>
          <a:bodyPr vert="horz" anchor="t"/>
          <a:lstStyle/>
          <a:p>
            <a:pPr marL="342900" indent="-342900"/>
            <a:r>
              <a:rPr lang="en-US" b="1">
                <a:solidFill>
                  <a:srgbClr val="17375E"/>
                </a:solidFill>
                <a:latin typeface="ITC Franklin Gothic Std Book Co"/>
              </a:rPr>
              <a:t>Repository Slugs:</a:t>
            </a:r>
            <a:r>
              <a:rPr lang="en-US">
                <a:solidFill>
                  <a:srgbClr val="17375E"/>
                </a:solidFill>
                <a:latin typeface="ITC Franklin Gothic Std Book Co"/>
              </a:rPr>
              <a:t> owner login name + repository name</a:t>
            </a:r>
            <a:endParaRPr lang="en-US" err="1">
              <a:solidFill>
                <a:srgbClr val="17375E"/>
              </a:solidFill>
            </a:endParaRPr>
          </a:p>
          <a:p>
            <a:pPr marL="342900" indent="-342900"/>
            <a:r>
              <a:rPr lang="en-US" b="1">
                <a:solidFill>
                  <a:srgbClr val="17375E"/>
                </a:solidFill>
                <a:latin typeface="ITC Franklin Gothic Std Book Co"/>
              </a:rPr>
              <a:t>Login: </a:t>
            </a:r>
            <a:r>
              <a:rPr lang="en-US">
                <a:solidFill>
                  <a:srgbClr val="17375E"/>
                </a:solidFill>
                <a:latin typeface="ITC Franklin Gothic Std Book Co"/>
              </a:rPr>
              <a:t>contributors to this repository</a:t>
            </a:r>
            <a:endParaRPr lang="en-US">
              <a:solidFill>
                <a:srgbClr val="17375E"/>
              </a:solidFill>
            </a:endParaRPr>
          </a:p>
          <a:p>
            <a:pPr marL="342900" indent="-342900"/>
            <a:r>
              <a:rPr lang="en-US" b="1">
                <a:solidFill>
                  <a:srgbClr val="17375E"/>
                </a:solidFill>
                <a:latin typeface="ITC Franklin Gothic Std Book Co"/>
              </a:rPr>
              <a:t>Location:</a:t>
            </a:r>
            <a:r>
              <a:rPr lang="en-US">
                <a:solidFill>
                  <a:srgbClr val="17375E"/>
                </a:solidFill>
                <a:latin typeface="ITC Franklin Gothic Std Book Co"/>
              </a:rPr>
              <a:t> self-reported locations of contributors</a:t>
            </a:r>
            <a:endParaRPr lang="en-US">
              <a:solidFill>
                <a:srgbClr val="17375E"/>
              </a:solidFill>
            </a:endParaRPr>
          </a:p>
          <a:p>
            <a:pPr marL="342900" indent="-342900"/>
            <a:r>
              <a:rPr lang="en-US" b="1">
                <a:solidFill>
                  <a:srgbClr val="17375E"/>
                </a:solidFill>
                <a:latin typeface="ITC Franklin Gothic Std Book Co"/>
              </a:rPr>
              <a:t>Company</a:t>
            </a:r>
            <a:r>
              <a:rPr lang="en-US">
                <a:solidFill>
                  <a:srgbClr val="17375E"/>
                </a:solidFill>
                <a:latin typeface="ITC Franklin Gothic Std Book Co"/>
              </a:rPr>
              <a:t>: </a:t>
            </a:r>
            <a:r>
              <a:rPr lang="en-US">
                <a:solidFill>
                  <a:srgbClr val="17375E"/>
                </a:solidFill>
              </a:rPr>
              <a:t>self-reported companies/organizations of contributors </a:t>
            </a:r>
            <a:endParaRPr lang="en-US"/>
          </a:p>
          <a:p>
            <a:pPr marL="342900" indent="-342900"/>
            <a:r>
              <a:rPr lang="en-US" b="1">
                <a:solidFill>
                  <a:srgbClr val="17375E"/>
                </a:solidFill>
                <a:latin typeface="ITC Franklin Gothic Std Book Co"/>
              </a:rPr>
              <a:t>Repository created date:</a:t>
            </a:r>
            <a:r>
              <a:rPr lang="en-US">
                <a:solidFill>
                  <a:srgbClr val="17375E"/>
                </a:solidFill>
                <a:latin typeface="ITC Franklin Gothic Std Book Co"/>
              </a:rPr>
              <a:t> the date when the repository was created</a:t>
            </a:r>
            <a:endParaRPr lang="en-US">
              <a:solidFill>
                <a:srgbClr val="17375E"/>
              </a:solidFill>
            </a:endParaRPr>
          </a:p>
          <a:p>
            <a:pPr marL="342900" indent="-342900"/>
            <a:r>
              <a:rPr lang="en-US" b="1">
                <a:solidFill>
                  <a:srgbClr val="17375E"/>
                </a:solidFill>
                <a:latin typeface="ITC Franklin Gothic Std Book Co"/>
              </a:rPr>
              <a:t>Commit Counts:</a:t>
            </a:r>
            <a:r>
              <a:rPr lang="en-US">
                <a:solidFill>
                  <a:srgbClr val="17375E"/>
                </a:solidFill>
                <a:latin typeface="ITC Franklin Gothic Std Book Co"/>
              </a:rPr>
              <a:t> total commits up to April 2018</a:t>
            </a:r>
            <a:endParaRPr lang="en-US">
              <a:solidFill>
                <a:srgbClr val="17375E"/>
              </a:solidFill>
            </a:endParaRPr>
          </a:p>
          <a:p>
            <a:pPr marL="342900" indent="-342900"/>
            <a:r>
              <a:rPr lang="en-US" b="1">
                <a:solidFill>
                  <a:srgbClr val="17375E"/>
                </a:solidFill>
                <a:latin typeface="ITC Franklin Gothic Std Book Co"/>
              </a:rPr>
              <a:t>License: </a:t>
            </a:r>
            <a:r>
              <a:rPr lang="en-US">
                <a:solidFill>
                  <a:srgbClr val="17375E"/>
                </a:solidFill>
                <a:latin typeface="ITC Franklin Gothic Std Book Co"/>
              </a:rPr>
              <a:t>the OSI-approved license name</a:t>
            </a:r>
            <a:endParaRPr lang="en-US">
              <a:solidFill>
                <a:srgbClr val="17375E"/>
              </a:solidFill>
            </a:endParaRPr>
          </a:p>
          <a:p>
            <a:pPr marL="0" indent="0">
              <a:buNone/>
            </a:pPr>
            <a:endParaRPr lang="en-US">
              <a:latin typeface="ITC Franklin Gothic Std Book Co"/>
            </a:endParaRPr>
          </a:p>
          <a:p>
            <a:pPr marL="342900" indent="-342900"/>
            <a:endParaRPr lang="en-US">
              <a:latin typeface="ITC Franklin Gothic Std Book Co"/>
            </a:endParaRPr>
          </a:p>
          <a:p>
            <a:pPr marL="342900" indent="-342900"/>
            <a:endParaRPr lang="en-US">
              <a:latin typeface="ITC Franklin Gothic Std Book Co"/>
            </a:endParaRPr>
          </a:p>
          <a:p>
            <a:pPr marL="342900" indent="-342900"/>
            <a:endParaRPr lang="en-US">
              <a:latin typeface="ITC Franklin Gothic Std Book Co"/>
            </a:endParaRPr>
          </a:p>
          <a:p>
            <a:pPr marL="342900" indent="-342900"/>
            <a:endParaRPr lang="en-US">
              <a:latin typeface="ITC Franklin Gothic Std Book Co"/>
            </a:endParaRPr>
          </a:p>
        </p:txBody>
      </p:sp>
      <p:sp>
        <p:nvSpPr>
          <p:cNvPr id="4" name="Slide Number Placeholder 3">
            <a:extLst>
              <a:ext uri="{FF2B5EF4-FFF2-40B4-BE49-F238E27FC236}">
                <a16:creationId xmlns:a16="http://schemas.microsoft.com/office/drawing/2014/main" id="{5638EBF6-F46B-48DA-823C-C50D69B00318}"/>
              </a:ext>
            </a:extLst>
          </p:cNvPr>
          <p:cNvSpPr>
            <a:spLocks noGrp="1"/>
          </p:cNvSpPr>
          <p:nvPr>
            <p:ph type="sldNum" sz="quarter" idx="4"/>
          </p:nvPr>
        </p:nvSpPr>
        <p:spPr/>
        <p:txBody>
          <a:bodyPr/>
          <a:lstStyle/>
          <a:p>
            <a:fld id="{0F418C06-167A-E646-9EF6-18275B625F6B}" type="slidenum">
              <a:rPr lang="en-US" smtClean="0"/>
              <a:pPr/>
              <a:t>12</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0B97F147-1572-414B-91AA-12E56246B7CC}"/>
              </a:ext>
            </a:extLst>
          </p:cNvPr>
          <p:cNvPicPr>
            <a:picLocks noChangeAspect="1"/>
          </p:cNvPicPr>
          <p:nvPr/>
        </p:nvPicPr>
        <p:blipFill rotWithShape="1">
          <a:blip r:embed="rId2"/>
          <a:srcRect r="-250" b="24885"/>
          <a:stretch/>
        </p:blipFill>
        <p:spPr>
          <a:xfrm>
            <a:off x="783280" y="4011696"/>
            <a:ext cx="9235548" cy="1877195"/>
          </a:xfrm>
          <a:prstGeom prst="rect">
            <a:avLst/>
          </a:prstGeom>
        </p:spPr>
      </p:pic>
    </p:spTree>
    <p:extLst>
      <p:ext uri="{BB962C8B-B14F-4D97-AF65-F5344CB8AC3E}">
        <p14:creationId xmlns:p14="http://schemas.microsoft.com/office/powerpoint/2010/main" val="367755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2DB15-016D-4131-8F81-7650F46A769A}"/>
              </a:ext>
            </a:extLst>
          </p:cNvPr>
          <p:cNvSpPr>
            <a:spLocks noGrp="1"/>
          </p:cNvSpPr>
          <p:nvPr>
            <p:ph type="body" sz="quarter" idx="10"/>
          </p:nvPr>
        </p:nvSpPr>
        <p:spPr>
          <a:xfrm>
            <a:off x="0" y="594795"/>
            <a:ext cx="10972800" cy="457200"/>
          </a:xfrm>
        </p:spPr>
        <p:txBody>
          <a:bodyPr vert="horz" anchor="t"/>
          <a:lstStyle/>
          <a:p>
            <a:r>
              <a:rPr lang="en-US"/>
              <a:t>Contribution</a:t>
            </a:r>
          </a:p>
        </p:txBody>
      </p:sp>
      <p:sp>
        <p:nvSpPr>
          <p:cNvPr id="3" name="Text Placeholder 2">
            <a:extLst>
              <a:ext uri="{FF2B5EF4-FFF2-40B4-BE49-F238E27FC236}">
                <a16:creationId xmlns:a16="http://schemas.microsoft.com/office/drawing/2014/main" id="{8D120249-EF53-4868-9F0A-A95FEF18AA63}"/>
              </a:ext>
            </a:extLst>
          </p:cNvPr>
          <p:cNvSpPr>
            <a:spLocks noGrp="1"/>
          </p:cNvSpPr>
          <p:nvPr>
            <p:ph type="body" sz="quarter" idx="11"/>
          </p:nvPr>
        </p:nvSpPr>
        <p:spPr>
          <a:xfrm>
            <a:off x="1018552" y="1221509"/>
            <a:ext cx="8146498" cy="4013200"/>
          </a:xfrm>
        </p:spPr>
        <p:txBody>
          <a:bodyPr vert="horz" anchor="t"/>
          <a:lstStyle/>
          <a:p>
            <a:pPr marL="342900" indent="-342900"/>
            <a:r>
              <a:rPr lang="en-US"/>
              <a:t>On average 1.94 contributors work on one OSS repository. Even though there are repos that are contributed by thousands of collaborators, most of them are maintained by 1-2 people.</a:t>
            </a:r>
          </a:p>
          <a:p>
            <a:pPr marL="342900" indent="-342900"/>
            <a:endParaRPr lang="en-US"/>
          </a:p>
        </p:txBody>
      </p:sp>
      <p:sp>
        <p:nvSpPr>
          <p:cNvPr id="4" name="Slide Number Placeholder 3">
            <a:extLst>
              <a:ext uri="{FF2B5EF4-FFF2-40B4-BE49-F238E27FC236}">
                <a16:creationId xmlns:a16="http://schemas.microsoft.com/office/drawing/2014/main" id="{33F90D96-620F-44BB-B9B1-361B19709A77}"/>
              </a:ext>
            </a:extLst>
          </p:cNvPr>
          <p:cNvSpPr>
            <a:spLocks noGrp="1"/>
          </p:cNvSpPr>
          <p:nvPr>
            <p:ph type="sldNum" sz="quarter" idx="4"/>
          </p:nvPr>
        </p:nvSpPr>
        <p:spPr/>
        <p:txBody>
          <a:bodyPr/>
          <a:lstStyle/>
          <a:p>
            <a:fld id="{0F418C06-167A-E646-9EF6-18275B625F6B}" type="slidenum">
              <a:rPr lang="en-US" smtClean="0"/>
              <a:pPr/>
              <a:t>13</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7CC78900-F38A-4DA9-9F3A-812B95C5EC80}"/>
              </a:ext>
            </a:extLst>
          </p:cNvPr>
          <p:cNvPicPr>
            <a:picLocks noChangeAspect="1"/>
          </p:cNvPicPr>
          <p:nvPr/>
        </p:nvPicPr>
        <p:blipFill>
          <a:blip r:embed="rId2"/>
          <a:stretch>
            <a:fillRect/>
          </a:stretch>
        </p:blipFill>
        <p:spPr>
          <a:xfrm>
            <a:off x="2288523" y="2271960"/>
            <a:ext cx="6115952" cy="3608434"/>
          </a:xfrm>
          <a:prstGeom prst="rect">
            <a:avLst/>
          </a:prstGeom>
        </p:spPr>
      </p:pic>
    </p:spTree>
    <p:extLst>
      <p:ext uri="{BB962C8B-B14F-4D97-AF65-F5344CB8AC3E}">
        <p14:creationId xmlns:p14="http://schemas.microsoft.com/office/powerpoint/2010/main" val="361761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9F113-0163-49FC-92C7-4531B406479F}"/>
              </a:ext>
            </a:extLst>
          </p:cNvPr>
          <p:cNvSpPr>
            <a:spLocks noGrp="1"/>
          </p:cNvSpPr>
          <p:nvPr>
            <p:ph type="body" sz="quarter" idx="10"/>
          </p:nvPr>
        </p:nvSpPr>
        <p:spPr>
          <a:xfrm>
            <a:off x="0" y="359513"/>
            <a:ext cx="10972800" cy="457200"/>
          </a:xfrm>
        </p:spPr>
        <p:txBody>
          <a:bodyPr vert="horz" anchor="t"/>
          <a:lstStyle/>
          <a:p>
            <a:r>
              <a:rPr lang="en-US"/>
              <a:t>Contribution</a:t>
            </a:r>
          </a:p>
        </p:txBody>
      </p:sp>
      <p:sp>
        <p:nvSpPr>
          <p:cNvPr id="4" name="Slide Number Placeholder 3">
            <a:extLst>
              <a:ext uri="{FF2B5EF4-FFF2-40B4-BE49-F238E27FC236}">
                <a16:creationId xmlns:a16="http://schemas.microsoft.com/office/drawing/2014/main" id="{A2836946-BA0E-4501-B0DA-CCA754D26037}"/>
              </a:ext>
            </a:extLst>
          </p:cNvPr>
          <p:cNvSpPr>
            <a:spLocks noGrp="1"/>
          </p:cNvSpPr>
          <p:nvPr>
            <p:ph type="sldNum" sz="quarter" idx="4"/>
          </p:nvPr>
        </p:nvSpPr>
        <p:spPr/>
        <p:txBody>
          <a:bodyPr/>
          <a:lstStyle/>
          <a:p>
            <a:fld id="{0F418C06-167A-E646-9EF6-18275B625F6B}" type="slidenum">
              <a:rPr lang="en-US" smtClean="0"/>
              <a:pPr/>
              <a:t>14</a:t>
            </a:fld>
            <a:endParaRPr lang="en-US"/>
          </a:p>
        </p:txBody>
      </p:sp>
      <p:sp>
        <p:nvSpPr>
          <p:cNvPr id="7" name="Text Placeholder 6">
            <a:extLst>
              <a:ext uri="{FF2B5EF4-FFF2-40B4-BE49-F238E27FC236}">
                <a16:creationId xmlns:a16="http://schemas.microsoft.com/office/drawing/2014/main" id="{D55E85C5-C53C-4407-855A-4980CD1E4B7B}"/>
              </a:ext>
            </a:extLst>
          </p:cNvPr>
          <p:cNvSpPr>
            <a:spLocks noGrp="1"/>
          </p:cNvSpPr>
          <p:nvPr>
            <p:ph type="body" sz="quarter" idx="11"/>
          </p:nvPr>
        </p:nvSpPr>
        <p:spPr>
          <a:xfrm>
            <a:off x="1165346" y="991586"/>
            <a:ext cx="9290491" cy="4013200"/>
          </a:xfrm>
        </p:spPr>
        <p:txBody>
          <a:bodyPr vert="horz" anchor="t"/>
          <a:lstStyle/>
          <a:p>
            <a:pPr marL="342900" indent="-342900"/>
            <a:r>
              <a:rPr lang="en-US"/>
              <a:t>On average one repository receives 36.5 commits. </a:t>
            </a:r>
          </a:p>
          <a:p>
            <a:pPr marL="342900" indent="-342900"/>
            <a:r>
              <a:rPr lang="en-US"/>
              <a:t>The average number of commits by license shows the activity of different types of OSS projects</a:t>
            </a:r>
          </a:p>
        </p:txBody>
      </p:sp>
      <p:pic>
        <p:nvPicPr>
          <p:cNvPr id="3" name="Picture 4" descr="A close up of a logo&#10;&#10;Description generated with very high confidence">
            <a:extLst>
              <a:ext uri="{FF2B5EF4-FFF2-40B4-BE49-F238E27FC236}">
                <a16:creationId xmlns:a16="http://schemas.microsoft.com/office/drawing/2014/main" id="{F7DEC8D2-F73C-4B96-BA25-12CCF9209D24}"/>
              </a:ext>
            </a:extLst>
          </p:cNvPr>
          <p:cNvPicPr>
            <a:picLocks noChangeAspect="1"/>
          </p:cNvPicPr>
          <p:nvPr/>
        </p:nvPicPr>
        <p:blipFill>
          <a:blip r:embed="rId3"/>
          <a:stretch>
            <a:fillRect/>
          </a:stretch>
        </p:blipFill>
        <p:spPr>
          <a:xfrm>
            <a:off x="1679313" y="2096270"/>
            <a:ext cx="7030532" cy="4167257"/>
          </a:xfrm>
          <a:prstGeom prst="rect">
            <a:avLst/>
          </a:prstGeom>
        </p:spPr>
      </p:pic>
      <p:cxnSp>
        <p:nvCxnSpPr>
          <p:cNvPr id="6" name="Straight Arrow Connector 5">
            <a:extLst>
              <a:ext uri="{FF2B5EF4-FFF2-40B4-BE49-F238E27FC236}">
                <a16:creationId xmlns:a16="http://schemas.microsoft.com/office/drawing/2014/main" id="{FD5E3E1F-7AA3-4D04-89DD-5D473766F943}"/>
              </a:ext>
            </a:extLst>
          </p:cNvPr>
          <p:cNvCxnSpPr/>
          <p:nvPr/>
        </p:nvCxnSpPr>
        <p:spPr>
          <a:xfrm flipH="1">
            <a:off x="5045433" y="2196850"/>
            <a:ext cx="6855" cy="3561413"/>
          </a:xfrm>
          <a:prstGeom prst="straightConnector1">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759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CC030F-42FA-43E1-8E7C-E7D76B236509}"/>
              </a:ext>
            </a:extLst>
          </p:cNvPr>
          <p:cNvSpPr>
            <a:spLocks noGrp="1"/>
          </p:cNvSpPr>
          <p:nvPr>
            <p:ph type="body" sz="quarter" idx="10"/>
          </p:nvPr>
        </p:nvSpPr>
        <p:spPr/>
        <p:txBody>
          <a:bodyPr vert="horz" anchor="t"/>
          <a:lstStyle/>
          <a:p>
            <a:r>
              <a:rPr lang="en-US"/>
              <a:t>Sectors</a:t>
            </a:r>
          </a:p>
          <a:p>
            <a:endParaRPr lang="en-US"/>
          </a:p>
        </p:txBody>
      </p:sp>
      <p:sp>
        <p:nvSpPr>
          <p:cNvPr id="4" name="Slide Number Placeholder 3">
            <a:extLst>
              <a:ext uri="{FF2B5EF4-FFF2-40B4-BE49-F238E27FC236}">
                <a16:creationId xmlns:a16="http://schemas.microsoft.com/office/drawing/2014/main" id="{A85EE785-CE72-4293-8307-6DBD089D24C3}"/>
              </a:ext>
            </a:extLst>
          </p:cNvPr>
          <p:cNvSpPr>
            <a:spLocks noGrp="1"/>
          </p:cNvSpPr>
          <p:nvPr>
            <p:ph type="sldNum" sz="quarter" idx="4"/>
          </p:nvPr>
        </p:nvSpPr>
        <p:spPr/>
        <p:txBody>
          <a:bodyPr/>
          <a:lstStyle/>
          <a:p>
            <a:fld id="{0F418C06-167A-E646-9EF6-18275B625F6B}" type="slidenum">
              <a:rPr lang="en-US" smtClean="0"/>
              <a:pPr/>
              <a:t>15</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085405AC-F323-48F1-9767-C2657513C257}"/>
              </a:ext>
            </a:extLst>
          </p:cNvPr>
          <p:cNvPicPr>
            <a:picLocks noChangeAspect="1"/>
          </p:cNvPicPr>
          <p:nvPr/>
        </p:nvPicPr>
        <p:blipFill>
          <a:blip r:embed="rId2"/>
          <a:stretch>
            <a:fillRect/>
          </a:stretch>
        </p:blipFill>
        <p:spPr>
          <a:xfrm>
            <a:off x="7504723" y="1578374"/>
            <a:ext cx="2216126" cy="4114800"/>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703BD016-FE5F-478B-90B3-DC4978E423F1}"/>
              </a:ext>
            </a:extLst>
          </p:cNvPr>
          <p:cNvPicPr>
            <a:picLocks noChangeAspect="1"/>
          </p:cNvPicPr>
          <p:nvPr/>
        </p:nvPicPr>
        <p:blipFill>
          <a:blip r:embed="rId3"/>
          <a:stretch>
            <a:fillRect/>
          </a:stretch>
        </p:blipFill>
        <p:spPr>
          <a:xfrm>
            <a:off x="7493675" y="1396881"/>
            <a:ext cx="2226732" cy="296359"/>
          </a:xfrm>
          <a:prstGeom prst="rect">
            <a:avLst/>
          </a:prstGeom>
        </p:spPr>
      </p:pic>
      <p:pic>
        <p:nvPicPr>
          <p:cNvPr id="3" name="Picture 5" descr="A screenshot of a cell phone&#10;&#10;Description generated with very high confidence">
            <a:extLst>
              <a:ext uri="{FF2B5EF4-FFF2-40B4-BE49-F238E27FC236}">
                <a16:creationId xmlns:a16="http://schemas.microsoft.com/office/drawing/2014/main" id="{D7AF6C9E-879E-484C-9D4B-B99077C511F4}"/>
              </a:ext>
            </a:extLst>
          </p:cNvPr>
          <p:cNvPicPr>
            <a:picLocks noChangeAspect="1"/>
          </p:cNvPicPr>
          <p:nvPr/>
        </p:nvPicPr>
        <p:blipFill rotWithShape="1">
          <a:blip r:embed="rId4"/>
          <a:srcRect l="1016" t="2898" r="12191" b="1691"/>
          <a:stretch/>
        </p:blipFill>
        <p:spPr>
          <a:xfrm>
            <a:off x="1085921" y="1845985"/>
            <a:ext cx="5152441" cy="3398387"/>
          </a:xfrm>
          <a:prstGeom prst="rect">
            <a:avLst/>
          </a:prstGeom>
        </p:spPr>
      </p:pic>
    </p:spTree>
    <p:extLst>
      <p:ext uri="{BB962C8B-B14F-4D97-AF65-F5344CB8AC3E}">
        <p14:creationId xmlns:p14="http://schemas.microsoft.com/office/powerpoint/2010/main" val="145618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CC030F-42FA-43E1-8E7C-E7D76B236509}"/>
              </a:ext>
            </a:extLst>
          </p:cNvPr>
          <p:cNvSpPr>
            <a:spLocks noGrp="1"/>
          </p:cNvSpPr>
          <p:nvPr>
            <p:ph type="body" sz="quarter" idx="10"/>
          </p:nvPr>
        </p:nvSpPr>
        <p:spPr/>
        <p:txBody>
          <a:bodyPr vert="horz" anchor="t"/>
          <a:lstStyle/>
          <a:p>
            <a:r>
              <a:rPr lang="en-US"/>
              <a:t>Locations </a:t>
            </a:r>
          </a:p>
          <a:p>
            <a:endParaRPr lang="en-US"/>
          </a:p>
        </p:txBody>
      </p:sp>
      <p:sp>
        <p:nvSpPr>
          <p:cNvPr id="4" name="Slide Number Placeholder 3">
            <a:extLst>
              <a:ext uri="{FF2B5EF4-FFF2-40B4-BE49-F238E27FC236}">
                <a16:creationId xmlns:a16="http://schemas.microsoft.com/office/drawing/2014/main" id="{A85EE785-CE72-4293-8307-6DBD089D24C3}"/>
              </a:ext>
            </a:extLst>
          </p:cNvPr>
          <p:cNvSpPr>
            <a:spLocks noGrp="1"/>
          </p:cNvSpPr>
          <p:nvPr>
            <p:ph type="sldNum" sz="quarter" idx="4"/>
          </p:nvPr>
        </p:nvSpPr>
        <p:spPr/>
        <p:txBody>
          <a:bodyPr/>
          <a:lstStyle/>
          <a:p>
            <a:fld id="{0F418C06-167A-E646-9EF6-18275B625F6B}" type="slidenum">
              <a:rPr lang="en-US" smtClean="0"/>
              <a:pPr/>
              <a:t>16</a:t>
            </a:fld>
            <a:endParaRPr lang="en-US"/>
          </a:p>
        </p:txBody>
      </p:sp>
      <p:pic>
        <p:nvPicPr>
          <p:cNvPr id="17" name="Picture 17">
            <a:extLst>
              <a:ext uri="{FF2B5EF4-FFF2-40B4-BE49-F238E27FC236}">
                <a16:creationId xmlns:a16="http://schemas.microsoft.com/office/drawing/2014/main" id="{9B4A622C-AE56-4FCC-948C-3412A0F89E1D}"/>
              </a:ext>
            </a:extLst>
          </p:cNvPr>
          <p:cNvPicPr>
            <a:picLocks noChangeAspect="1"/>
          </p:cNvPicPr>
          <p:nvPr/>
        </p:nvPicPr>
        <p:blipFill>
          <a:blip r:embed="rId2"/>
          <a:stretch>
            <a:fillRect/>
          </a:stretch>
        </p:blipFill>
        <p:spPr>
          <a:xfrm>
            <a:off x="432154" y="1553990"/>
            <a:ext cx="6695494" cy="3994635"/>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EF44773E-D7CB-459E-BDD7-21640B98ABEB}"/>
              </a:ext>
            </a:extLst>
          </p:cNvPr>
          <p:cNvPicPr>
            <a:picLocks noChangeAspect="1"/>
          </p:cNvPicPr>
          <p:nvPr/>
        </p:nvPicPr>
        <p:blipFill>
          <a:blip r:embed="rId3"/>
          <a:stretch>
            <a:fillRect/>
          </a:stretch>
        </p:blipFill>
        <p:spPr>
          <a:xfrm>
            <a:off x="8099258" y="1476261"/>
            <a:ext cx="2192886" cy="4030525"/>
          </a:xfrm>
          <a:prstGeom prst="rect">
            <a:avLst/>
          </a:prstGeom>
        </p:spPr>
      </p:pic>
      <p:sp>
        <p:nvSpPr>
          <p:cNvPr id="3" name="TextBox 2">
            <a:extLst>
              <a:ext uri="{FF2B5EF4-FFF2-40B4-BE49-F238E27FC236}">
                <a16:creationId xmlns:a16="http://schemas.microsoft.com/office/drawing/2014/main" id="{75569DA7-5A26-419C-A75A-A72B306ED41B}"/>
              </a:ext>
            </a:extLst>
          </p:cNvPr>
          <p:cNvSpPr txBox="1"/>
          <p:nvPr/>
        </p:nvSpPr>
        <p:spPr>
          <a:xfrm>
            <a:off x="999385" y="1703169"/>
            <a:ext cx="5290606"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Number of OSS contributors by country</a:t>
            </a:r>
          </a:p>
        </p:txBody>
      </p:sp>
    </p:spTree>
    <p:extLst>
      <p:ext uri="{BB962C8B-B14F-4D97-AF65-F5344CB8AC3E}">
        <p14:creationId xmlns:p14="http://schemas.microsoft.com/office/powerpoint/2010/main" val="253070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CC030F-42FA-43E1-8E7C-E7D76B236509}"/>
              </a:ext>
            </a:extLst>
          </p:cNvPr>
          <p:cNvSpPr>
            <a:spLocks noGrp="1"/>
          </p:cNvSpPr>
          <p:nvPr>
            <p:ph type="body" sz="quarter" idx="10"/>
          </p:nvPr>
        </p:nvSpPr>
        <p:spPr/>
        <p:txBody>
          <a:bodyPr vert="horz" anchor="t"/>
          <a:lstStyle/>
          <a:p>
            <a:r>
              <a:rPr lang="en-US"/>
              <a:t>Limitations of Identifying Locations and Sectors</a:t>
            </a:r>
          </a:p>
          <a:p>
            <a:endParaRPr lang="en-US"/>
          </a:p>
        </p:txBody>
      </p:sp>
      <p:sp>
        <p:nvSpPr>
          <p:cNvPr id="3" name="Text Placeholder 2">
            <a:extLst>
              <a:ext uri="{FF2B5EF4-FFF2-40B4-BE49-F238E27FC236}">
                <a16:creationId xmlns:a16="http://schemas.microsoft.com/office/drawing/2014/main" id="{7D089024-263E-48F9-8499-6A0DB101F5B5}"/>
              </a:ext>
            </a:extLst>
          </p:cNvPr>
          <p:cNvSpPr>
            <a:spLocks noGrp="1"/>
          </p:cNvSpPr>
          <p:nvPr>
            <p:ph type="body" sz="quarter" idx="11"/>
          </p:nvPr>
        </p:nvSpPr>
        <p:spPr>
          <a:xfrm>
            <a:off x="699863" y="1529014"/>
            <a:ext cx="6817575" cy="4013200"/>
          </a:xfrm>
        </p:spPr>
        <p:txBody>
          <a:bodyPr vert="horz" anchor="t"/>
          <a:lstStyle/>
          <a:p>
            <a:pPr marL="342900" indent="-342900"/>
            <a:r>
              <a:rPr lang="en-US"/>
              <a:t>Missing value</a:t>
            </a:r>
          </a:p>
          <a:p>
            <a:pPr marL="342900" indent="-342900"/>
            <a:r>
              <a:rPr lang="en-US">
                <a:solidFill>
                  <a:srgbClr val="17375E"/>
                </a:solidFill>
                <a:cs typeface="Calibri"/>
              </a:rPr>
              <a:t>Input text that can't be identified</a:t>
            </a:r>
          </a:p>
          <a:p>
            <a:pPr marL="742950" lvl="1" indent="-285750"/>
            <a:endParaRPr lang="en-US" sz="1800">
              <a:solidFill>
                <a:srgbClr val="002060"/>
              </a:solidFill>
              <a:latin typeface="ITC Franklin Gothic Std Book Co"/>
              <a:cs typeface="Calibri"/>
            </a:endParaRPr>
          </a:p>
          <a:p>
            <a:pPr marL="742950" lvl="1" indent="-285750"/>
            <a:endParaRPr lang="en-US" sz="1800">
              <a:solidFill>
                <a:srgbClr val="002060"/>
              </a:solidFill>
              <a:latin typeface="ITC Franklin Gothic Std Book Co"/>
              <a:cs typeface="Calibri"/>
            </a:endParaRPr>
          </a:p>
        </p:txBody>
      </p:sp>
      <p:sp>
        <p:nvSpPr>
          <p:cNvPr id="4" name="Slide Number Placeholder 3">
            <a:extLst>
              <a:ext uri="{FF2B5EF4-FFF2-40B4-BE49-F238E27FC236}">
                <a16:creationId xmlns:a16="http://schemas.microsoft.com/office/drawing/2014/main" id="{A85EE785-CE72-4293-8307-6DBD089D24C3}"/>
              </a:ext>
            </a:extLst>
          </p:cNvPr>
          <p:cNvSpPr>
            <a:spLocks noGrp="1"/>
          </p:cNvSpPr>
          <p:nvPr>
            <p:ph type="sldNum" sz="quarter" idx="4"/>
          </p:nvPr>
        </p:nvSpPr>
        <p:spPr/>
        <p:txBody>
          <a:bodyPr/>
          <a:lstStyle/>
          <a:p>
            <a:fld id="{0F418C06-167A-E646-9EF6-18275B625F6B}" type="slidenum">
              <a:rPr lang="en-US" smtClean="0"/>
              <a:pPr/>
              <a:t>17</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F5FBC48F-4079-4694-BEA5-90BA57D486EC}"/>
              </a:ext>
            </a:extLst>
          </p:cNvPr>
          <p:cNvPicPr>
            <a:picLocks noChangeAspect="1"/>
          </p:cNvPicPr>
          <p:nvPr/>
        </p:nvPicPr>
        <p:blipFill rotWithShape="1">
          <a:blip r:embed="rId3"/>
          <a:srcRect l="397" t="-1347" r="24603" b="-2357"/>
          <a:stretch/>
        </p:blipFill>
        <p:spPr>
          <a:xfrm>
            <a:off x="1638110" y="2363906"/>
            <a:ext cx="2268836" cy="3663528"/>
          </a:xfrm>
          <a:prstGeom prst="rect">
            <a:avLst/>
          </a:prstGeom>
        </p:spPr>
      </p:pic>
      <p:sp>
        <p:nvSpPr>
          <p:cNvPr id="9" name="TextBox 8">
            <a:extLst>
              <a:ext uri="{FF2B5EF4-FFF2-40B4-BE49-F238E27FC236}">
                <a16:creationId xmlns:a16="http://schemas.microsoft.com/office/drawing/2014/main" id="{7715FAB7-2DC0-4CFE-87FB-8B126C0DA51A}"/>
              </a:ext>
            </a:extLst>
          </p:cNvPr>
          <p:cNvSpPr txBox="1"/>
          <p:nvPr/>
        </p:nvSpPr>
        <p:spPr>
          <a:xfrm>
            <a:off x="6347686" y="5092628"/>
            <a:ext cx="41679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17375E"/>
                </a:solidFill>
                <a:latin typeface="ITC Franklin Gothic Std Book Compressed"/>
              </a:rPr>
              <a:t>We can only identify about 2% of the users' locations and sectors.</a:t>
            </a:r>
          </a:p>
        </p:txBody>
      </p:sp>
      <p:pic>
        <p:nvPicPr>
          <p:cNvPr id="8" name="Picture 10" descr="A screenshot of a cell phone&#10;&#10;Description generated with very high confidence">
            <a:extLst>
              <a:ext uri="{FF2B5EF4-FFF2-40B4-BE49-F238E27FC236}">
                <a16:creationId xmlns:a16="http://schemas.microsoft.com/office/drawing/2014/main" id="{8623D55F-237A-43E6-B6D4-FA640DA1A1B2}"/>
              </a:ext>
            </a:extLst>
          </p:cNvPr>
          <p:cNvPicPr>
            <a:picLocks noChangeAspect="1"/>
          </p:cNvPicPr>
          <p:nvPr/>
        </p:nvPicPr>
        <p:blipFill>
          <a:blip r:embed="rId4"/>
          <a:stretch>
            <a:fillRect/>
          </a:stretch>
        </p:blipFill>
        <p:spPr>
          <a:xfrm>
            <a:off x="6349817" y="1533030"/>
            <a:ext cx="3620710" cy="3499666"/>
          </a:xfrm>
          <a:prstGeom prst="rect">
            <a:avLst/>
          </a:prstGeom>
        </p:spPr>
      </p:pic>
    </p:spTree>
    <p:extLst>
      <p:ext uri="{BB962C8B-B14F-4D97-AF65-F5344CB8AC3E}">
        <p14:creationId xmlns:p14="http://schemas.microsoft.com/office/powerpoint/2010/main" val="131078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vert="horz" anchor="t"/>
          <a:lstStyle/>
          <a:p>
            <a:r>
              <a:rPr lang="en-US"/>
              <a:t>Copyrights</a:t>
            </a:r>
          </a:p>
        </p:txBody>
      </p:sp>
    </p:spTree>
    <p:extLst>
      <p:ext uri="{BB962C8B-B14F-4D97-AF65-F5344CB8AC3E}">
        <p14:creationId xmlns:p14="http://schemas.microsoft.com/office/powerpoint/2010/main" val="3837817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783343-C48C-446A-B9C8-22E564DB2682}"/>
              </a:ext>
            </a:extLst>
          </p:cNvPr>
          <p:cNvSpPr>
            <a:spLocks noGrp="1"/>
          </p:cNvSpPr>
          <p:nvPr>
            <p:ph type="body" sz="quarter" idx="10"/>
          </p:nvPr>
        </p:nvSpPr>
        <p:spPr>
          <a:xfrm>
            <a:off x="914400" y="333107"/>
            <a:ext cx="9144000" cy="457200"/>
          </a:xfrm>
        </p:spPr>
        <p:txBody>
          <a:bodyPr vert="horz" anchor="t"/>
          <a:lstStyle/>
          <a:p>
            <a:r>
              <a:rPr lang="en-US"/>
              <a:t>Do Traditional Measures Capture the Universe of OSS Innovation?</a:t>
            </a:r>
          </a:p>
          <a:p>
            <a:r>
              <a:rPr lang="en-US" sz="2800" i="1"/>
              <a:t>Is there a need to reinvent the wheel?</a:t>
            </a:r>
            <a:endParaRPr lang="en-US"/>
          </a:p>
          <a:p>
            <a:endParaRPr lang="en-US"/>
          </a:p>
        </p:txBody>
      </p:sp>
      <p:sp>
        <p:nvSpPr>
          <p:cNvPr id="3" name="Text Placeholder 2">
            <a:extLst>
              <a:ext uri="{FF2B5EF4-FFF2-40B4-BE49-F238E27FC236}">
                <a16:creationId xmlns:a16="http://schemas.microsoft.com/office/drawing/2014/main" id="{711CDCB2-1885-4740-A137-BB16FB98B5A5}"/>
              </a:ext>
            </a:extLst>
          </p:cNvPr>
          <p:cNvSpPr>
            <a:spLocks noGrp="1"/>
          </p:cNvSpPr>
          <p:nvPr>
            <p:ph type="body" sz="quarter" idx="11"/>
          </p:nvPr>
        </p:nvSpPr>
        <p:spPr>
          <a:xfrm>
            <a:off x="2624630" y="2412550"/>
            <a:ext cx="6283249" cy="984460"/>
          </a:xfrm>
        </p:spPr>
        <p:txBody>
          <a:bodyPr vert="horz" anchor="t"/>
          <a:lstStyle/>
          <a:p>
            <a:pPr marL="0" indent="0">
              <a:buNone/>
            </a:pPr>
            <a:endParaRPr lang="en-US">
              <a:solidFill>
                <a:srgbClr val="17375E"/>
              </a:solidFill>
              <a:latin typeface="ITC Franklin Gothic Std Book Co"/>
              <a:cs typeface="Calibri"/>
            </a:endParaRPr>
          </a:p>
          <a:p>
            <a:pPr marL="0" indent="0">
              <a:buNone/>
            </a:pPr>
            <a:r>
              <a:rPr lang="en-US" b="1">
                <a:latin typeface="ITC Franklin Gothic Std Book Co"/>
              </a:rPr>
              <a:t>Three traditional ways to register innovation: </a:t>
            </a:r>
            <a:endParaRPr lang="en-US" sz="1600" b="1">
              <a:solidFill>
                <a:srgbClr val="17375E"/>
              </a:solidFill>
              <a:latin typeface="ITC Franklin Gothic Std Book Co"/>
              <a:cs typeface="Calibri"/>
            </a:endParaRPr>
          </a:p>
          <a:p>
            <a:pPr marL="0" indent="0">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0" indent="0">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742950" lvl="1" indent="-285750"/>
            <a:endParaRPr lang="en-US" sz="1600">
              <a:solidFill>
                <a:srgbClr val="17375E"/>
              </a:solidFill>
              <a:latin typeface="ITC Franklin Gothic Std Book Co"/>
            </a:endParaRPr>
          </a:p>
          <a:p>
            <a:pPr marL="457200" lvl="1" indent="0">
              <a:buNone/>
            </a:pPr>
            <a:endParaRPr lang="en-US" sz="1600">
              <a:solidFill>
                <a:srgbClr val="17375E"/>
              </a:solidFill>
              <a:latin typeface="ITC Franklin Gothic Std Book Co"/>
            </a:endParaRPr>
          </a:p>
          <a:p>
            <a:pPr marL="457200" lvl="1" indent="0">
              <a:buNone/>
            </a:pPr>
            <a:r>
              <a:rPr lang="en-US" sz="1600">
                <a:solidFill>
                  <a:srgbClr val="17375E"/>
                </a:solidFill>
                <a:latin typeface="ITC Franklin Gothic Std Book Co"/>
              </a:rPr>
              <a:t>                             </a:t>
            </a:r>
          </a:p>
          <a:p>
            <a:pPr marL="457200" lvl="1" indent="0">
              <a:buNone/>
            </a:pPr>
            <a:endParaRPr lang="en-US" sz="1600">
              <a:solidFill>
                <a:srgbClr val="17375E"/>
              </a:solidFill>
              <a:latin typeface="ITC Franklin Gothic Std Book Co"/>
            </a:endParaRPr>
          </a:p>
          <a:p>
            <a:pPr marL="457200" lvl="1" indent="0">
              <a:buNone/>
            </a:pPr>
            <a:endParaRPr lang="en-US" sz="1600">
              <a:solidFill>
                <a:srgbClr val="17375E"/>
              </a:solidFill>
              <a:latin typeface="ITC Franklin Gothic Std Book Co"/>
            </a:endParaRPr>
          </a:p>
          <a:p>
            <a:pPr marL="457200" lvl="1" indent="0">
              <a:buNone/>
            </a:pPr>
            <a:endParaRPr lang="en-US" sz="1600">
              <a:solidFill>
                <a:srgbClr val="17375E"/>
              </a:solidFill>
              <a:latin typeface="ITC Franklin Gothic Std Book Co"/>
            </a:endParaRPr>
          </a:p>
          <a:p>
            <a:pPr marL="457200" lvl="1" indent="0">
              <a:buNone/>
            </a:pPr>
            <a:endParaRPr lang="en-US" sz="1600">
              <a:solidFill>
                <a:srgbClr val="17375E"/>
              </a:solidFill>
              <a:latin typeface="ITC Franklin Gothic Std Book Co"/>
              <a:cs typeface="Calibri"/>
            </a:endParaRPr>
          </a:p>
          <a:p>
            <a:pPr marL="0" indent="0">
              <a:buNone/>
            </a:pPr>
            <a:endParaRPr lang="en-US" b="1"/>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457200" lvl="1" indent="0">
              <a:buNone/>
            </a:pPr>
            <a:endParaRPr lang="en-US" sz="1600">
              <a:solidFill>
                <a:srgbClr val="17375E"/>
              </a:solidFill>
              <a:latin typeface="ITC Franklin Gothic Std Book Co"/>
              <a:ea typeface="+mn-lt"/>
              <a:cs typeface="+mn-lt"/>
            </a:endParaRPr>
          </a:p>
          <a:p>
            <a:pPr marL="342900" indent="-342900"/>
            <a:endParaRPr lang="en-US" sz="1600">
              <a:solidFill>
                <a:srgbClr val="17375E"/>
              </a:solidFill>
              <a:latin typeface="ITC Franklin Gothic Std Book Co"/>
              <a:ea typeface="+mn-lt"/>
              <a:cs typeface="+mn-lt"/>
            </a:endParaRPr>
          </a:p>
          <a:p>
            <a:pPr marL="1143000" lvl="2" indent="-228600"/>
            <a:endParaRPr lang="en-US" sz="1200">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cs typeface="Calibri"/>
            </a:endParaRPr>
          </a:p>
          <a:p>
            <a:pPr marL="742950" lvl="1" indent="-285750"/>
            <a:endParaRPr lang="en-US" sz="1600">
              <a:solidFill>
                <a:srgbClr val="000000"/>
              </a:solidFill>
              <a:latin typeface="ITC Franklin Gothic Std Book Co"/>
              <a:cs typeface="Calibri"/>
            </a:endParaRPr>
          </a:p>
          <a:p>
            <a:pPr marL="457200" lvl="1" indent="0">
              <a:buNone/>
            </a:pPr>
            <a:endParaRPr lang="en-US" sz="1600">
              <a:solidFill>
                <a:srgbClr val="000000"/>
              </a:solidFill>
              <a:latin typeface="ITC Franklin Gothic Std Book Co"/>
              <a:cs typeface="Calibri"/>
            </a:endParaRPr>
          </a:p>
          <a:p>
            <a:pPr marL="342900" indent="-342900"/>
            <a:endParaRPr lang="en-US">
              <a:solidFill>
                <a:srgbClr val="17375E"/>
              </a:solidFill>
              <a:latin typeface="ITC Franklin Gothic Std Book Co"/>
              <a:cs typeface="Calibri"/>
            </a:endParaRPr>
          </a:p>
          <a:p>
            <a:pPr marL="342900" indent="-342900"/>
            <a:endParaRPr lang="en-US">
              <a:solidFill>
                <a:srgbClr val="17375E"/>
              </a:solidFill>
              <a:latin typeface="ITC Franklin Gothic Std Book Co"/>
              <a:cs typeface="Calibri"/>
            </a:endParaRPr>
          </a:p>
        </p:txBody>
      </p:sp>
      <p:sp>
        <p:nvSpPr>
          <p:cNvPr id="4" name="Slide Number Placeholder 3">
            <a:extLst>
              <a:ext uri="{FF2B5EF4-FFF2-40B4-BE49-F238E27FC236}">
                <a16:creationId xmlns:a16="http://schemas.microsoft.com/office/drawing/2014/main" id="{D3BFDEDA-DCDD-4646-B497-6A276AD5741E}"/>
              </a:ext>
            </a:extLst>
          </p:cNvPr>
          <p:cNvSpPr>
            <a:spLocks noGrp="1"/>
          </p:cNvSpPr>
          <p:nvPr>
            <p:ph type="sldNum" sz="quarter" idx="4"/>
          </p:nvPr>
        </p:nvSpPr>
        <p:spPr/>
        <p:txBody>
          <a:bodyPr/>
          <a:lstStyle/>
          <a:p>
            <a:fld id="{0F418C06-167A-E646-9EF6-18275B625F6B}" type="slidenum">
              <a:rPr lang="en-US" smtClean="0"/>
              <a:pPr/>
              <a:t>19</a:t>
            </a:fld>
            <a:endParaRPr lang="en-US"/>
          </a:p>
        </p:txBody>
      </p:sp>
      <p:pic>
        <p:nvPicPr>
          <p:cNvPr id="7" name="Picture 7">
            <a:extLst>
              <a:ext uri="{FF2B5EF4-FFF2-40B4-BE49-F238E27FC236}">
                <a16:creationId xmlns:a16="http://schemas.microsoft.com/office/drawing/2014/main" id="{B11340B7-8855-456C-AE03-D2A32989D716}"/>
              </a:ext>
            </a:extLst>
          </p:cNvPr>
          <p:cNvPicPr>
            <a:picLocks noChangeAspect="1"/>
          </p:cNvPicPr>
          <p:nvPr/>
        </p:nvPicPr>
        <p:blipFill>
          <a:blip r:embed="rId3"/>
          <a:stretch>
            <a:fillRect/>
          </a:stretch>
        </p:blipFill>
        <p:spPr>
          <a:xfrm>
            <a:off x="4300800" y="3568549"/>
            <a:ext cx="1555125" cy="1349102"/>
          </a:xfrm>
          <a:prstGeom prst="rect">
            <a:avLst/>
          </a:prstGeom>
        </p:spPr>
      </p:pic>
      <p:pic>
        <p:nvPicPr>
          <p:cNvPr id="10" name="Picture 10" descr="A close up of electronics&#10;&#10;Description generated with very high confidence">
            <a:extLst>
              <a:ext uri="{FF2B5EF4-FFF2-40B4-BE49-F238E27FC236}">
                <a16:creationId xmlns:a16="http://schemas.microsoft.com/office/drawing/2014/main" id="{90363F8D-B6CF-4B4E-96C6-D36EC686787E}"/>
              </a:ext>
            </a:extLst>
          </p:cNvPr>
          <p:cNvPicPr>
            <a:picLocks noChangeAspect="1"/>
          </p:cNvPicPr>
          <p:nvPr/>
        </p:nvPicPr>
        <p:blipFill>
          <a:blip r:embed="rId4"/>
          <a:stretch>
            <a:fillRect/>
          </a:stretch>
        </p:blipFill>
        <p:spPr>
          <a:xfrm>
            <a:off x="814554" y="3385693"/>
            <a:ext cx="1839459" cy="1638205"/>
          </a:xfrm>
          <a:prstGeom prst="rect">
            <a:avLst/>
          </a:prstGeom>
        </p:spPr>
      </p:pic>
      <p:pic>
        <p:nvPicPr>
          <p:cNvPr id="13" name="Picture 13" descr="A picture containing text&#10;&#10;Description generated with very high confidence">
            <a:extLst>
              <a:ext uri="{FF2B5EF4-FFF2-40B4-BE49-F238E27FC236}">
                <a16:creationId xmlns:a16="http://schemas.microsoft.com/office/drawing/2014/main" id="{8208B3D9-E6F5-4C8D-A9B6-F9977D773E41}"/>
              </a:ext>
            </a:extLst>
          </p:cNvPr>
          <p:cNvPicPr>
            <a:picLocks noChangeAspect="1"/>
          </p:cNvPicPr>
          <p:nvPr/>
        </p:nvPicPr>
        <p:blipFill>
          <a:blip r:embed="rId5"/>
          <a:stretch>
            <a:fillRect/>
          </a:stretch>
        </p:blipFill>
        <p:spPr>
          <a:xfrm>
            <a:off x="8178059" y="3529277"/>
            <a:ext cx="2083118" cy="1384288"/>
          </a:xfrm>
          <a:prstGeom prst="rect">
            <a:avLst/>
          </a:prstGeom>
        </p:spPr>
      </p:pic>
      <p:sp>
        <p:nvSpPr>
          <p:cNvPr id="5" name="Text Placeholder 2">
            <a:extLst>
              <a:ext uri="{FF2B5EF4-FFF2-40B4-BE49-F238E27FC236}">
                <a16:creationId xmlns:a16="http://schemas.microsoft.com/office/drawing/2014/main" id="{0933AE44-7DFD-4A28-8A1B-AAC41C1724AD}"/>
              </a:ext>
            </a:extLst>
          </p:cNvPr>
          <p:cNvSpPr txBox="1">
            <a:spLocks/>
          </p:cNvSpPr>
          <p:nvPr/>
        </p:nvSpPr>
        <p:spPr>
          <a:xfrm>
            <a:off x="1036788" y="5117984"/>
            <a:ext cx="9652958" cy="996533"/>
          </a:xfrm>
          <a:prstGeom prst="rect">
            <a:avLst/>
          </a:prstGeom>
        </p:spPr>
        <p:txBody>
          <a:bodyPr vert="horz" anchor="t"/>
          <a:lstStyle>
            <a:lvl1pPr marL="342907" indent="-342907" algn="l" defTabSz="457209"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solidFill>
                  <a:srgbClr val="17375E"/>
                </a:solidFill>
                <a:latin typeface="ITC Franklin Gothic Std Book Co"/>
                <a:cs typeface="Calibri"/>
              </a:rPr>
              <a:t>Trademark                                          Patent                                                          Copyright</a:t>
            </a:r>
          </a:p>
          <a:p>
            <a:pPr marL="0" indent="0">
              <a:buFont typeface="Arial"/>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0" indent="0">
              <a:buFont typeface="Arial"/>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742950" lvl="1" indent="-285750"/>
            <a:endParaRPr lang="en-US" sz="1600">
              <a:solidFill>
                <a:srgbClr val="17375E"/>
              </a:solidFill>
              <a:latin typeface="ITC Franklin Gothic Std Book Co"/>
            </a:endParaRPr>
          </a:p>
          <a:p>
            <a:pPr marL="457200" lvl="1" indent="0">
              <a:buFont typeface="Arial"/>
              <a:buNone/>
            </a:pPr>
            <a:endParaRPr lang="en-US" sz="1600">
              <a:solidFill>
                <a:srgbClr val="17375E"/>
              </a:solidFill>
              <a:latin typeface="ITC Franklin Gothic Std Book Co"/>
            </a:endParaRPr>
          </a:p>
          <a:p>
            <a:pPr marL="457200" lvl="1" indent="0">
              <a:buFont typeface="Arial"/>
              <a:buNone/>
            </a:pPr>
            <a:r>
              <a:rPr lang="en-US" sz="1600">
                <a:solidFill>
                  <a:srgbClr val="17375E"/>
                </a:solidFill>
                <a:latin typeface="ITC Franklin Gothic Std Book Co"/>
              </a:rPr>
              <a:t>                             </a:t>
            </a:r>
          </a:p>
          <a:p>
            <a:pPr marL="457200" lvl="1" indent="0">
              <a:buFont typeface="Arial"/>
              <a:buNone/>
            </a:pPr>
            <a:endParaRPr lang="en-US" sz="1600">
              <a:solidFill>
                <a:srgbClr val="17375E"/>
              </a:solidFill>
              <a:latin typeface="ITC Franklin Gothic Std Book Co"/>
            </a:endParaRPr>
          </a:p>
          <a:p>
            <a:pPr marL="457200" lvl="1" indent="0">
              <a:buFont typeface="Arial"/>
              <a:buNone/>
            </a:pPr>
            <a:endParaRPr lang="en-US" sz="1600">
              <a:solidFill>
                <a:srgbClr val="17375E"/>
              </a:solidFill>
              <a:latin typeface="ITC Franklin Gothic Std Book Co"/>
            </a:endParaRPr>
          </a:p>
          <a:p>
            <a:pPr marL="457200" lvl="1" indent="0">
              <a:buFont typeface="Arial"/>
              <a:buNone/>
            </a:pPr>
            <a:endParaRPr lang="en-US" sz="1600">
              <a:solidFill>
                <a:srgbClr val="17375E"/>
              </a:solidFill>
              <a:latin typeface="ITC Franklin Gothic Std Book Co"/>
            </a:endParaRPr>
          </a:p>
          <a:p>
            <a:pPr marL="457200" lvl="1" indent="0">
              <a:buFont typeface="Arial"/>
              <a:buNone/>
            </a:pPr>
            <a:endParaRPr lang="en-US" sz="1600">
              <a:solidFill>
                <a:srgbClr val="17375E"/>
              </a:solidFill>
              <a:latin typeface="ITC Franklin Gothic Std Book Co"/>
              <a:cs typeface="Calibri"/>
            </a:endParaRPr>
          </a:p>
          <a:p>
            <a:pPr marL="0" indent="0">
              <a:buFont typeface="Arial"/>
              <a:buNone/>
            </a:pPr>
            <a:endParaRPr lang="en-US" b="1"/>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457200" lvl="1" indent="0">
              <a:buFont typeface="Arial"/>
              <a:buNone/>
            </a:pPr>
            <a:endParaRPr lang="en-US" sz="1600">
              <a:solidFill>
                <a:srgbClr val="17375E"/>
              </a:solidFill>
              <a:latin typeface="ITC Franklin Gothic Std Book Co"/>
              <a:ea typeface="+mn-lt"/>
              <a:cs typeface="+mn-lt"/>
            </a:endParaRPr>
          </a:p>
          <a:p>
            <a:pPr marL="342900" indent="-342900"/>
            <a:endParaRPr lang="en-US" sz="1600">
              <a:solidFill>
                <a:srgbClr val="17375E"/>
              </a:solidFill>
              <a:latin typeface="ITC Franklin Gothic Std Book Co"/>
              <a:ea typeface="+mn-lt"/>
              <a:cs typeface="+mn-lt"/>
            </a:endParaRPr>
          </a:p>
          <a:p>
            <a:pPr marL="1143000" lvl="2" indent="-228600"/>
            <a:endParaRPr lang="en-US" sz="1200">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cs typeface="Calibri"/>
            </a:endParaRPr>
          </a:p>
          <a:p>
            <a:pPr marL="742950" lvl="1" indent="-285750"/>
            <a:endParaRPr lang="en-US" sz="1600">
              <a:solidFill>
                <a:srgbClr val="000000"/>
              </a:solidFill>
              <a:latin typeface="ITC Franklin Gothic Std Book Co"/>
              <a:cs typeface="Calibri"/>
            </a:endParaRPr>
          </a:p>
          <a:p>
            <a:pPr marL="457200" lvl="1" indent="0">
              <a:buFont typeface="Arial"/>
              <a:buNone/>
            </a:pPr>
            <a:endParaRPr lang="en-US" sz="1600">
              <a:solidFill>
                <a:srgbClr val="000000"/>
              </a:solidFill>
              <a:latin typeface="ITC Franklin Gothic Std Book Co"/>
              <a:cs typeface="Calibri"/>
            </a:endParaRPr>
          </a:p>
          <a:p>
            <a:pPr marL="342900" indent="-342900"/>
            <a:endParaRPr lang="en-US">
              <a:solidFill>
                <a:srgbClr val="17375E"/>
              </a:solidFill>
              <a:latin typeface="ITC Franklin Gothic Std Book Co"/>
              <a:cs typeface="Calibri"/>
            </a:endParaRPr>
          </a:p>
          <a:p>
            <a:pPr marL="342900" indent="-342900"/>
            <a:endParaRPr lang="en-US">
              <a:solidFill>
                <a:srgbClr val="17375E"/>
              </a:solidFill>
              <a:latin typeface="ITC Franklin Gothic Std Book Co"/>
              <a:cs typeface="Calibri"/>
            </a:endParaRPr>
          </a:p>
        </p:txBody>
      </p:sp>
    </p:spTree>
    <p:extLst>
      <p:ext uri="{BB962C8B-B14F-4D97-AF65-F5344CB8AC3E}">
        <p14:creationId xmlns:p14="http://schemas.microsoft.com/office/powerpoint/2010/main" val="3471383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46119"/>
            <a:ext cx="10972800" cy="457200"/>
          </a:xfrm>
        </p:spPr>
        <p:txBody>
          <a:bodyPr vert="horz" anchor="t"/>
          <a:lstStyle/>
          <a:p>
            <a:r>
              <a:rPr lang="en-US" b="1"/>
              <a:t>Outline </a:t>
            </a:r>
          </a:p>
        </p:txBody>
      </p:sp>
      <p:sp>
        <p:nvSpPr>
          <p:cNvPr id="3" name="Text Placeholder 2"/>
          <p:cNvSpPr>
            <a:spLocks noGrp="1"/>
          </p:cNvSpPr>
          <p:nvPr>
            <p:ph type="body" sz="quarter" idx="11"/>
          </p:nvPr>
        </p:nvSpPr>
        <p:spPr>
          <a:xfrm>
            <a:off x="1581025" y="1627448"/>
            <a:ext cx="7689277" cy="4875649"/>
          </a:xfrm>
        </p:spPr>
        <p:txBody>
          <a:bodyPr vert="horz" anchor="t"/>
          <a:lstStyle/>
          <a:p>
            <a:pPr marL="457200" indent="-457200">
              <a:buAutoNum type="arabicPeriod"/>
            </a:pPr>
            <a:r>
              <a:rPr lang="en-US"/>
              <a:t>OSS Definition</a:t>
            </a:r>
            <a:endParaRPr lang="en-US">
              <a:latin typeface="ITC Franklin Gothic Std Book Co"/>
            </a:endParaRPr>
          </a:p>
          <a:p>
            <a:pPr marL="457200" indent="-457200">
              <a:buAutoNum type="arabicPeriod"/>
            </a:pPr>
            <a:r>
              <a:rPr lang="en-US">
                <a:latin typeface="ITC Franklin Gothic Std Book Co"/>
              </a:rPr>
              <a:t>Problem Statement</a:t>
            </a:r>
            <a:endParaRPr lang="en-US"/>
          </a:p>
          <a:p>
            <a:pPr marL="457200" indent="-457200">
              <a:buAutoNum type="arabicPeriod"/>
            </a:pPr>
            <a:r>
              <a:rPr lang="en-US">
                <a:latin typeface="ITC Franklin Gothic Std Book Co"/>
              </a:rPr>
              <a:t>Universe Definition</a:t>
            </a:r>
            <a:endParaRPr lang="en-US"/>
          </a:p>
          <a:p>
            <a:pPr marL="457200" indent="-457200">
              <a:buAutoNum type="arabicPeriod"/>
            </a:pPr>
            <a:r>
              <a:rPr lang="en-US">
                <a:solidFill>
                  <a:srgbClr val="17375E"/>
                </a:solidFill>
                <a:latin typeface="ITC Franklin Gothic Std Book Co"/>
              </a:rPr>
              <a:t>Licenses</a:t>
            </a:r>
            <a:endParaRPr lang="en-US" sz="2000">
              <a:solidFill>
                <a:srgbClr val="17375E"/>
              </a:solidFill>
              <a:latin typeface="ITC Franklin Gothic Std Book Co"/>
            </a:endParaRPr>
          </a:p>
          <a:p>
            <a:pPr marL="457200" indent="-457200">
              <a:buAutoNum type="arabicPeriod"/>
            </a:pPr>
            <a:r>
              <a:rPr lang="en-US">
                <a:solidFill>
                  <a:srgbClr val="17375E"/>
                </a:solidFill>
                <a:latin typeface="ITC Franklin Gothic Std Book Co"/>
              </a:rPr>
              <a:t>Data Source: GitHub</a:t>
            </a:r>
          </a:p>
          <a:p>
            <a:pPr marL="457200" indent="-457200">
              <a:buAutoNum type="arabicPeriod"/>
            </a:pPr>
            <a:r>
              <a:rPr lang="en-US" sz="2000">
                <a:solidFill>
                  <a:srgbClr val="17375E"/>
                </a:solidFill>
                <a:latin typeface="ITC Franklin Gothic Std Book Co"/>
              </a:rPr>
              <a:t>Data Collection Methods</a:t>
            </a:r>
          </a:p>
          <a:p>
            <a:pPr marL="457200" indent="-457200">
              <a:buAutoNum type="arabicPeriod"/>
            </a:pPr>
            <a:r>
              <a:rPr lang="en-US">
                <a:solidFill>
                  <a:srgbClr val="17375E"/>
                </a:solidFill>
                <a:latin typeface="ITC Franklin Gothic Std Book Co"/>
              </a:rPr>
              <a:t>Final Dataset Coverage</a:t>
            </a:r>
            <a:endParaRPr lang="en-US">
              <a:latin typeface="ITC Franklin Gothic Std Book Co"/>
            </a:endParaRPr>
          </a:p>
          <a:p>
            <a:pPr marL="457200" indent="-457200">
              <a:buAutoNum type="arabicPeriod"/>
            </a:pPr>
            <a:r>
              <a:rPr lang="en-US">
                <a:solidFill>
                  <a:srgbClr val="17375E"/>
                </a:solidFill>
                <a:latin typeface="ITC Franklin Gothic Std Book Co"/>
              </a:rPr>
              <a:t>Copyrights (if needed)</a:t>
            </a:r>
          </a:p>
          <a:p>
            <a:pPr marL="457200" indent="-457200">
              <a:buAutoNum type="arabicPeriod"/>
            </a:pPr>
            <a:r>
              <a:rPr lang="en-US">
                <a:solidFill>
                  <a:srgbClr val="17375E"/>
                </a:solidFill>
                <a:latin typeface="ITC Franklin Gothic Std Book Co"/>
              </a:rPr>
              <a:t>Interpretation of Findings</a:t>
            </a:r>
          </a:p>
          <a:p>
            <a:pPr marL="228600" indent="-228600">
              <a:buAutoNum type="arabicPeriod"/>
            </a:pPr>
            <a:endParaRPr lang="en-US" sz="1000">
              <a:solidFill>
                <a:srgbClr val="17375E"/>
              </a:solidFill>
              <a:latin typeface="ITC Franklin Gothic Std Book Co"/>
              <a:cs typeface="Calibri"/>
            </a:endParaRPr>
          </a:p>
          <a:p>
            <a:pPr marL="800100" lvl="1" indent="-342900">
              <a:buAutoNum type="arabicPeriod"/>
            </a:pPr>
            <a:endParaRPr lang="en-US" sz="1800">
              <a:solidFill>
                <a:srgbClr val="17375E"/>
              </a:solidFill>
              <a:latin typeface="ITC Franklin Gothic Std Book Co"/>
              <a:cs typeface="Calibri"/>
            </a:endParaRPr>
          </a:p>
          <a:p>
            <a:pPr marL="457200" indent="-457200">
              <a:buAutoNum type="arabicPeriod"/>
            </a:pPr>
            <a:endParaRPr lang="en-US" sz="2000">
              <a:solidFill>
                <a:srgbClr val="17375E"/>
              </a:solidFill>
              <a:latin typeface="ITC Franklin Gothic Std Book Co"/>
              <a:cs typeface="Calibri"/>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endParaRPr>
          </a:p>
          <a:p>
            <a:pPr marL="457200" indent="-457200">
              <a:buAutoNum type="arabicPeriod"/>
            </a:pPr>
            <a:endParaRPr lang="en-US">
              <a:latin typeface="ITC Franklin Gothic Std Book Co"/>
              <a:cs typeface="Calibri"/>
            </a:endParaRPr>
          </a:p>
          <a:p>
            <a:pPr marL="457200" indent="-457200">
              <a:buAutoNum type="arabicPeriod"/>
            </a:pPr>
            <a:endParaRPr lang="en-US">
              <a:latin typeface="ITC Franklin Gothic Std Book Co"/>
              <a:cs typeface="Calibri"/>
            </a:endParaRPr>
          </a:p>
        </p:txBody>
      </p:sp>
      <p:sp>
        <p:nvSpPr>
          <p:cNvPr id="4" name="Slide Number Placeholder 3"/>
          <p:cNvSpPr>
            <a:spLocks noGrp="1"/>
          </p:cNvSpPr>
          <p:nvPr>
            <p:ph type="sldNum" sz="quarter" idx="4"/>
          </p:nvPr>
        </p:nvSpPr>
        <p:spPr/>
        <p:txBody>
          <a:bodyPr/>
          <a:lstStyle/>
          <a:p>
            <a:fld id="{0F418C06-167A-E646-9EF6-18275B625F6B}" type="slidenum">
              <a:rPr lang="en-US" smtClean="0"/>
              <a:pPr/>
              <a:t>2</a:t>
            </a:fld>
            <a:endParaRPr lang="en-US"/>
          </a:p>
        </p:txBody>
      </p:sp>
      <p:cxnSp>
        <p:nvCxnSpPr>
          <p:cNvPr id="5" name="Straight Arrow Connector 4">
            <a:extLst>
              <a:ext uri="{FF2B5EF4-FFF2-40B4-BE49-F238E27FC236}">
                <a16:creationId xmlns:a16="http://schemas.microsoft.com/office/drawing/2014/main" id="{472DD97F-3033-49A4-9460-43557622C065}"/>
              </a:ext>
            </a:extLst>
          </p:cNvPr>
          <p:cNvCxnSpPr/>
          <p:nvPr/>
        </p:nvCxnSpPr>
        <p:spPr>
          <a:xfrm>
            <a:off x="86605" y="1329744"/>
            <a:ext cx="10799587" cy="45076"/>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277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C63E8A-134D-4950-B4F9-009A33CDB33E}"/>
              </a:ext>
            </a:extLst>
          </p:cNvPr>
          <p:cNvSpPr>
            <a:spLocks noGrp="1"/>
          </p:cNvSpPr>
          <p:nvPr>
            <p:ph type="body" sz="quarter" idx="10"/>
          </p:nvPr>
        </p:nvSpPr>
        <p:spPr/>
        <p:txBody>
          <a:bodyPr vert="horz" anchor="t"/>
          <a:lstStyle/>
          <a:p>
            <a:r>
              <a:rPr lang="en-US"/>
              <a:t>Copyright Data Discovery</a:t>
            </a:r>
          </a:p>
        </p:txBody>
      </p:sp>
      <p:sp>
        <p:nvSpPr>
          <p:cNvPr id="3" name="Text Placeholder 2">
            <a:extLst>
              <a:ext uri="{FF2B5EF4-FFF2-40B4-BE49-F238E27FC236}">
                <a16:creationId xmlns:a16="http://schemas.microsoft.com/office/drawing/2014/main" id="{453DFE40-D147-4348-9970-09B4AEE857B3}"/>
              </a:ext>
            </a:extLst>
          </p:cNvPr>
          <p:cNvSpPr>
            <a:spLocks noGrp="1"/>
          </p:cNvSpPr>
          <p:nvPr>
            <p:ph type="body" sz="quarter" idx="11"/>
          </p:nvPr>
        </p:nvSpPr>
        <p:spPr>
          <a:xfrm>
            <a:off x="569450" y="1576057"/>
            <a:ext cx="6990779" cy="4734289"/>
          </a:xfrm>
        </p:spPr>
        <p:txBody>
          <a:bodyPr vert="horz" anchor="t"/>
          <a:lstStyle/>
          <a:p>
            <a:pPr marL="342900" indent="-342900"/>
            <a:r>
              <a:rPr lang="en-US">
                <a:solidFill>
                  <a:schemeClr val="tx2"/>
                </a:solidFill>
              </a:rPr>
              <a:t>First step: investigate </a:t>
            </a:r>
            <a:r>
              <a:rPr lang="en-US" b="1">
                <a:solidFill>
                  <a:schemeClr val="tx2"/>
                </a:solidFill>
              </a:rPr>
              <a:t>software copyrighted in U.S.</a:t>
            </a:r>
            <a:endParaRPr lang="en-US">
              <a:solidFill>
                <a:schemeClr val="tx2"/>
              </a:solidFill>
            </a:endParaRPr>
          </a:p>
          <a:p>
            <a:pPr marL="742950" lvl="1" indent="-285750"/>
            <a:r>
              <a:rPr lang="en-US" sz="1600" b="1">
                <a:solidFill>
                  <a:schemeClr val="tx2"/>
                </a:solidFill>
                <a:latin typeface="Calibri"/>
                <a:cs typeface="Calibri"/>
              </a:rPr>
              <a:t>Copyright: </a:t>
            </a:r>
            <a:r>
              <a:rPr lang="en-US" sz="1600">
                <a:solidFill>
                  <a:schemeClr val="tx2"/>
                </a:solidFill>
                <a:latin typeface="Calibri"/>
                <a:cs typeface="Calibri"/>
              </a:rPr>
              <a:t>"a form of </a:t>
            </a:r>
            <a:r>
              <a:rPr lang="en-US" sz="1600" b="1">
                <a:solidFill>
                  <a:schemeClr val="tx2"/>
                </a:solidFill>
                <a:latin typeface="Calibri"/>
                <a:cs typeface="Calibri"/>
              </a:rPr>
              <a:t>protection</a:t>
            </a:r>
            <a:r>
              <a:rPr lang="en-US" sz="1600">
                <a:solidFill>
                  <a:schemeClr val="tx2"/>
                </a:solidFill>
                <a:latin typeface="Calibri"/>
                <a:cs typeface="Calibri"/>
              </a:rPr>
              <a:t> provided by the laws of the United States </a:t>
            </a:r>
            <a:r>
              <a:rPr lang="en-US" sz="1600" b="1">
                <a:solidFill>
                  <a:schemeClr val="tx2"/>
                </a:solidFill>
                <a:latin typeface="Calibri"/>
                <a:cs typeface="Calibri"/>
              </a:rPr>
              <a:t>to the authors of ‘original works of authorship’</a:t>
            </a:r>
            <a:r>
              <a:rPr lang="en-US" sz="1600">
                <a:solidFill>
                  <a:schemeClr val="tx2"/>
                </a:solidFill>
                <a:latin typeface="Calibri"/>
                <a:cs typeface="Calibri"/>
              </a:rPr>
              <a:t> that are </a:t>
            </a:r>
            <a:r>
              <a:rPr lang="en-US" sz="1600" b="1">
                <a:solidFill>
                  <a:schemeClr val="tx2"/>
                </a:solidFill>
                <a:latin typeface="Calibri"/>
                <a:cs typeface="Calibri"/>
              </a:rPr>
              <a:t>fixed</a:t>
            </a:r>
            <a:r>
              <a:rPr lang="en-US" sz="1600">
                <a:solidFill>
                  <a:schemeClr val="tx2"/>
                </a:solidFill>
                <a:latin typeface="Calibri"/>
                <a:cs typeface="Calibri"/>
              </a:rPr>
              <a:t> in a tangible </a:t>
            </a:r>
            <a:r>
              <a:rPr lang="en-US" sz="1600" b="1">
                <a:solidFill>
                  <a:schemeClr val="tx2"/>
                </a:solidFill>
                <a:latin typeface="Calibri"/>
                <a:cs typeface="Calibri"/>
              </a:rPr>
              <a:t>form of expression</a:t>
            </a:r>
            <a:r>
              <a:rPr lang="en-US" sz="1600">
                <a:solidFill>
                  <a:schemeClr val="tx2"/>
                </a:solidFill>
                <a:latin typeface="Calibri"/>
                <a:cs typeface="Calibri"/>
              </a:rPr>
              <a:t>” (U.S. Copyright Office)</a:t>
            </a:r>
            <a:endParaRPr lang="en-US" sz="1600">
              <a:solidFill>
                <a:schemeClr val="tx2"/>
              </a:solidFill>
              <a:cs typeface="Calibri"/>
            </a:endParaRPr>
          </a:p>
          <a:p>
            <a:pPr marL="742950" lvl="1" indent="-285750"/>
            <a:endParaRPr lang="en-US" sz="1600">
              <a:solidFill>
                <a:schemeClr val="tx2"/>
              </a:solidFill>
              <a:latin typeface="Calibri"/>
              <a:cs typeface="Calibri"/>
            </a:endParaRPr>
          </a:p>
          <a:p>
            <a:pPr marL="342900" indent="-342900"/>
            <a:r>
              <a:rPr lang="en-US" b="1">
                <a:solidFill>
                  <a:schemeClr val="tx2"/>
                </a:solidFill>
              </a:rPr>
              <a:t>Why?</a:t>
            </a:r>
            <a:endParaRPr lang="en-US">
              <a:solidFill>
                <a:schemeClr val="tx2"/>
              </a:solidFill>
            </a:endParaRPr>
          </a:p>
          <a:p>
            <a:pPr marL="742950" lvl="1" indent="-285750"/>
            <a:r>
              <a:rPr lang="en-US" sz="2000">
                <a:solidFill>
                  <a:schemeClr val="tx2"/>
                </a:solidFill>
              </a:rPr>
              <a:t>Accessible</a:t>
            </a:r>
            <a:endParaRPr lang="en-US" sz="2000">
              <a:solidFill>
                <a:schemeClr val="tx2"/>
              </a:solidFill>
              <a:cs typeface="Calibri"/>
            </a:endParaRPr>
          </a:p>
          <a:p>
            <a:pPr marL="742950" lvl="1" indent="-285750"/>
            <a:r>
              <a:rPr lang="en-US" sz="2000">
                <a:solidFill>
                  <a:schemeClr val="tx2"/>
                </a:solidFill>
              </a:rPr>
              <a:t>Some copyrighted computer files are OSS</a:t>
            </a:r>
            <a:endParaRPr lang="en-US" sz="2000">
              <a:solidFill>
                <a:schemeClr val="tx2"/>
              </a:solidFill>
              <a:cs typeface="Calibri"/>
            </a:endParaRPr>
          </a:p>
          <a:p>
            <a:pPr marL="742950" lvl="1" indent="-285750"/>
            <a:endParaRPr lang="en-US">
              <a:solidFill>
                <a:schemeClr val="tx2"/>
              </a:solidFill>
              <a:latin typeface="Calibri"/>
              <a:cs typeface="Calibri"/>
            </a:endParaRPr>
          </a:p>
          <a:p>
            <a:pPr marL="457200" lvl="1" indent="0">
              <a:buNone/>
            </a:pPr>
            <a:endParaRPr lang="en-US">
              <a:solidFill>
                <a:schemeClr val="tx2"/>
              </a:solidFill>
              <a:latin typeface="Calibri"/>
              <a:cs typeface="Calibri"/>
            </a:endParaRPr>
          </a:p>
          <a:p>
            <a:pPr marL="342900" indent="-342900"/>
            <a:endParaRPr lang="en-US">
              <a:solidFill>
                <a:schemeClr val="tx2"/>
              </a:solidFill>
            </a:endParaRPr>
          </a:p>
        </p:txBody>
      </p:sp>
      <p:sp>
        <p:nvSpPr>
          <p:cNvPr id="4" name="Slide Number Placeholder 3">
            <a:extLst>
              <a:ext uri="{FF2B5EF4-FFF2-40B4-BE49-F238E27FC236}">
                <a16:creationId xmlns:a16="http://schemas.microsoft.com/office/drawing/2014/main" id="{A84EA0F9-479A-4D59-AD90-C4F5E334B373}"/>
              </a:ext>
            </a:extLst>
          </p:cNvPr>
          <p:cNvSpPr>
            <a:spLocks noGrp="1"/>
          </p:cNvSpPr>
          <p:nvPr>
            <p:ph type="sldNum" sz="quarter" idx="4"/>
          </p:nvPr>
        </p:nvSpPr>
        <p:spPr/>
        <p:txBody>
          <a:bodyPr/>
          <a:lstStyle/>
          <a:p>
            <a:fld id="{0F418C06-167A-E646-9EF6-18275B625F6B}" type="slidenum">
              <a:rPr lang="en-US" smtClean="0"/>
              <a:pPr/>
              <a:t>20</a:t>
            </a:fld>
            <a:endParaRPr lang="en-US"/>
          </a:p>
        </p:txBody>
      </p:sp>
      <p:pic>
        <p:nvPicPr>
          <p:cNvPr id="13" name="Picture 13">
            <a:extLst>
              <a:ext uri="{FF2B5EF4-FFF2-40B4-BE49-F238E27FC236}">
                <a16:creationId xmlns:a16="http://schemas.microsoft.com/office/drawing/2014/main" id="{CE540DBD-7F86-4650-9E57-E71BA0B9EE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65120" y="1611976"/>
            <a:ext cx="2743200" cy="2728987"/>
          </a:xfrm>
          <a:prstGeom prst="rect">
            <a:avLst/>
          </a:prstGeom>
        </p:spPr>
      </p:pic>
      <p:sp>
        <p:nvSpPr>
          <p:cNvPr id="17" name="TextBox 16">
            <a:extLst>
              <a:ext uri="{FF2B5EF4-FFF2-40B4-BE49-F238E27FC236}">
                <a16:creationId xmlns:a16="http://schemas.microsoft.com/office/drawing/2014/main" id="{C5F12528-B813-43EA-B009-8E9C1D58E83E}"/>
              </a:ext>
            </a:extLst>
          </p:cNvPr>
          <p:cNvSpPr txBox="1"/>
          <p:nvPr/>
        </p:nvSpPr>
        <p:spPr>
          <a:xfrm>
            <a:off x="1550709" y="4896059"/>
            <a:ext cx="84495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ITC Franklin Gothic Std Book Co"/>
                <a:ea typeface="+mn-lt"/>
                <a:cs typeface="+mn-lt"/>
              </a:rPr>
              <a:t>Is Copyright a Good Measure of the Universe of OSS?</a:t>
            </a:r>
            <a:endParaRPr lang="en-US" sz="2800" b="1">
              <a:solidFill>
                <a:schemeClr val="tx2"/>
              </a:solidFill>
              <a:latin typeface="ITC Franklin Gothic Std Book Co"/>
            </a:endParaRPr>
          </a:p>
        </p:txBody>
      </p:sp>
    </p:spTree>
    <p:extLst>
      <p:ext uri="{BB962C8B-B14F-4D97-AF65-F5344CB8AC3E}">
        <p14:creationId xmlns:p14="http://schemas.microsoft.com/office/powerpoint/2010/main" val="3537143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generated with high confidence">
            <a:extLst>
              <a:ext uri="{FF2B5EF4-FFF2-40B4-BE49-F238E27FC236}">
                <a16:creationId xmlns:a16="http://schemas.microsoft.com/office/drawing/2014/main" id="{65E99D5E-3DE6-4AAF-982A-7FBA1E85EB7D}"/>
              </a:ext>
            </a:extLst>
          </p:cNvPr>
          <p:cNvPicPr>
            <a:picLocks noChangeAspect="1"/>
          </p:cNvPicPr>
          <p:nvPr/>
        </p:nvPicPr>
        <p:blipFill>
          <a:blip r:embed="rId3"/>
          <a:stretch>
            <a:fillRect/>
          </a:stretch>
        </p:blipFill>
        <p:spPr>
          <a:xfrm>
            <a:off x="5254765" y="1474903"/>
            <a:ext cx="4782457" cy="2964449"/>
          </a:xfrm>
          <a:prstGeom prst="rect">
            <a:avLst/>
          </a:prstGeom>
        </p:spPr>
      </p:pic>
      <p:sp>
        <p:nvSpPr>
          <p:cNvPr id="2" name="Text Placeholder 1">
            <a:extLst>
              <a:ext uri="{FF2B5EF4-FFF2-40B4-BE49-F238E27FC236}">
                <a16:creationId xmlns:a16="http://schemas.microsoft.com/office/drawing/2014/main" id="{CD93875C-FF23-4372-A72A-870679201368}"/>
              </a:ext>
            </a:extLst>
          </p:cNvPr>
          <p:cNvSpPr>
            <a:spLocks noGrp="1"/>
          </p:cNvSpPr>
          <p:nvPr>
            <p:ph type="body" sz="quarter" idx="10"/>
          </p:nvPr>
        </p:nvSpPr>
        <p:spPr>
          <a:xfrm>
            <a:off x="914400" y="222939"/>
            <a:ext cx="9144000" cy="663766"/>
          </a:xfrm>
        </p:spPr>
        <p:txBody>
          <a:bodyPr vert="horz" anchor="t"/>
          <a:lstStyle/>
          <a:p>
            <a:r>
              <a:rPr lang="en-US" sz="2400" b="1"/>
              <a:t>Findings:</a:t>
            </a:r>
            <a:endParaRPr lang="en-US" b="1"/>
          </a:p>
          <a:p>
            <a:r>
              <a:rPr lang="en-US" sz="2400"/>
              <a:t>Difficulties finding OSS in the decreasing copyrights</a:t>
            </a:r>
          </a:p>
        </p:txBody>
      </p:sp>
      <p:sp>
        <p:nvSpPr>
          <p:cNvPr id="4" name="Slide Number Placeholder 3">
            <a:extLst>
              <a:ext uri="{FF2B5EF4-FFF2-40B4-BE49-F238E27FC236}">
                <a16:creationId xmlns:a16="http://schemas.microsoft.com/office/drawing/2014/main" id="{D43119CF-D4DF-49B2-A6B4-6544B3BCBA0F}"/>
              </a:ext>
            </a:extLst>
          </p:cNvPr>
          <p:cNvSpPr>
            <a:spLocks noGrp="1"/>
          </p:cNvSpPr>
          <p:nvPr>
            <p:ph type="sldNum" sz="quarter" idx="4"/>
          </p:nvPr>
        </p:nvSpPr>
        <p:spPr/>
        <p:txBody>
          <a:bodyPr/>
          <a:lstStyle/>
          <a:p>
            <a:fld id="{0F418C06-167A-E646-9EF6-18275B625F6B}" type="slidenum">
              <a:rPr lang="en-US" smtClean="0"/>
              <a:pPr/>
              <a:t>21</a:t>
            </a:fld>
            <a:endParaRPr lang="en-US"/>
          </a:p>
        </p:txBody>
      </p:sp>
      <p:sp>
        <p:nvSpPr>
          <p:cNvPr id="15" name="TextBox 14">
            <a:extLst>
              <a:ext uri="{FF2B5EF4-FFF2-40B4-BE49-F238E27FC236}">
                <a16:creationId xmlns:a16="http://schemas.microsoft.com/office/drawing/2014/main" id="{A28FB2A3-C6A0-4834-AB8E-76C8863A7ED7}"/>
              </a:ext>
            </a:extLst>
          </p:cNvPr>
          <p:cNvSpPr txBox="1"/>
          <p:nvPr/>
        </p:nvSpPr>
        <p:spPr>
          <a:xfrm>
            <a:off x="-759439" y="3277254"/>
            <a:ext cx="81642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solidFill>
                  <a:srgbClr val="002060"/>
                </a:solidFill>
              </a:rPr>
              <a:t>55 </a:t>
            </a:r>
            <a:endParaRPr lang="en-US" sz="9600">
              <a:solidFill>
                <a:srgbClr val="002060"/>
              </a:solidFill>
              <a:cs typeface="Calibri"/>
            </a:endParaRPr>
          </a:p>
        </p:txBody>
      </p:sp>
      <p:sp>
        <p:nvSpPr>
          <p:cNvPr id="3" name="Text Placeholder 2">
            <a:extLst>
              <a:ext uri="{FF2B5EF4-FFF2-40B4-BE49-F238E27FC236}">
                <a16:creationId xmlns:a16="http://schemas.microsoft.com/office/drawing/2014/main" id="{8F721D33-972A-4843-9395-A8380C945858}"/>
              </a:ext>
            </a:extLst>
          </p:cNvPr>
          <p:cNvSpPr txBox="1">
            <a:spLocks/>
          </p:cNvSpPr>
          <p:nvPr/>
        </p:nvSpPr>
        <p:spPr>
          <a:xfrm>
            <a:off x="1217161" y="1643516"/>
            <a:ext cx="4064721" cy="3567112"/>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a:solidFill>
                  <a:schemeClr val="tx1">
                    <a:lumMod val="75000"/>
                    <a:lumOff val="25000"/>
                  </a:schemeClr>
                </a:solidFill>
                <a:cs typeface="Calibri"/>
              </a:rPr>
              <a:t>Identifying OSS in the data</a:t>
            </a:r>
            <a:endParaRPr lang="en-US" sz="3200">
              <a:solidFill>
                <a:schemeClr val="tx1">
                  <a:lumMod val="75000"/>
                  <a:lumOff val="25000"/>
                </a:schemeClr>
              </a:solidFill>
            </a:endParaRPr>
          </a:p>
          <a:p>
            <a:pPr marL="285750" indent="-285750"/>
            <a:r>
              <a:rPr lang="en-US" sz="2000">
                <a:solidFill>
                  <a:schemeClr val="tx1">
                    <a:lumMod val="75000"/>
                    <a:lumOff val="25000"/>
                  </a:schemeClr>
                </a:solidFill>
              </a:rPr>
              <a:t>Queried the database for OSS-identifiable characteristics</a:t>
            </a:r>
            <a:endParaRPr lang="en-US" sz="2000">
              <a:solidFill>
                <a:schemeClr val="tx1">
                  <a:lumMod val="75000"/>
                  <a:lumOff val="25000"/>
                </a:schemeClr>
              </a:solidFill>
              <a:cs typeface="Calibri"/>
            </a:endParaRPr>
          </a:p>
          <a:p>
            <a:pPr lvl="1"/>
            <a:r>
              <a:rPr lang="en-US" sz="1600">
                <a:solidFill>
                  <a:schemeClr val="tx1">
                    <a:lumMod val="75000"/>
                    <a:lumOff val="25000"/>
                  </a:schemeClr>
                </a:solidFill>
              </a:rPr>
              <a:t>Typical terms:  "OSS", "Free Software"</a:t>
            </a:r>
            <a:endParaRPr lang="en-US" sz="1600">
              <a:solidFill>
                <a:schemeClr val="tx1">
                  <a:lumMod val="75000"/>
                  <a:lumOff val="25000"/>
                </a:schemeClr>
              </a:solidFill>
              <a:cs typeface="Calibri"/>
            </a:endParaRPr>
          </a:p>
          <a:p>
            <a:pPr lvl="1"/>
            <a:r>
              <a:rPr lang="en-US" sz="1600">
                <a:solidFill>
                  <a:schemeClr val="tx1">
                    <a:lumMod val="75000"/>
                    <a:lumOff val="25000"/>
                  </a:schemeClr>
                </a:solidFill>
                <a:cs typeface="Calibri"/>
              </a:rPr>
              <a:t>Large Programs: R, Python, Android</a:t>
            </a:r>
          </a:p>
        </p:txBody>
      </p:sp>
      <p:sp>
        <p:nvSpPr>
          <p:cNvPr id="5" name="TextBox 4">
            <a:extLst>
              <a:ext uri="{FF2B5EF4-FFF2-40B4-BE49-F238E27FC236}">
                <a16:creationId xmlns:a16="http://schemas.microsoft.com/office/drawing/2014/main" id="{61878908-5ACA-4EF4-ADB3-DD118703F945}"/>
              </a:ext>
            </a:extLst>
          </p:cNvPr>
          <p:cNvSpPr txBox="1"/>
          <p:nvPr/>
        </p:nvSpPr>
        <p:spPr>
          <a:xfrm>
            <a:off x="1459262" y="4787466"/>
            <a:ext cx="39516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2060"/>
                </a:solidFill>
              </a:rPr>
              <a:t>Identified in copyright data</a:t>
            </a:r>
            <a:endParaRPr lang="en-US" sz="2400"/>
          </a:p>
        </p:txBody>
      </p:sp>
      <p:sp>
        <p:nvSpPr>
          <p:cNvPr id="12" name="TextBox 1">
            <a:extLst>
              <a:ext uri="{FF2B5EF4-FFF2-40B4-BE49-F238E27FC236}">
                <a16:creationId xmlns:a16="http://schemas.microsoft.com/office/drawing/2014/main" id="{D97815C4-87B1-43E7-B0CE-644C5EE45363}"/>
              </a:ext>
            </a:extLst>
          </p:cNvPr>
          <p:cNvSpPr txBox="1"/>
          <p:nvPr/>
        </p:nvSpPr>
        <p:spPr>
          <a:xfrm>
            <a:off x="5902352" y="4593825"/>
            <a:ext cx="38970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a:solidFill>
                  <a:schemeClr val="tx2">
                    <a:lumMod val="75000"/>
                  </a:schemeClr>
                </a:solidFill>
                <a:cs typeface="Calibri"/>
              </a:rPr>
              <a:t>The number of computer-file copyright applications is decreasing</a:t>
            </a:r>
          </a:p>
        </p:txBody>
      </p:sp>
      <p:pic>
        <p:nvPicPr>
          <p:cNvPr id="6" name="Picture 6" descr="A screenshot of a cell phone&#10;&#10;Description generated with very high confidence">
            <a:extLst>
              <a:ext uri="{FF2B5EF4-FFF2-40B4-BE49-F238E27FC236}">
                <a16:creationId xmlns:a16="http://schemas.microsoft.com/office/drawing/2014/main" id="{FB971827-5E29-444B-B02C-C7D71E725182}"/>
              </a:ext>
            </a:extLst>
          </p:cNvPr>
          <p:cNvPicPr>
            <a:picLocks noChangeAspect="1"/>
          </p:cNvPicPr>
          <p:nvPr/>
        </p:nvPicPr>
        <p:blipFill rotWithShape="1">
          <a:blip r:embed="rId4"/>
          <a:srcRect t="-59" r="-131" b="45304"/>
          <a:stretch/>
        </p:blipFill>
        <p:spPr>
          <a:xfrm>
            <a:off x="1469058" y="5373656"/>
            <a:ext cx="2746796" cy="712002"/>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51484C58-8845-4F5F-A8AE-F56CE1F521B4}"/>
              </a:ext>
            </a:extLst>
          </p:cNvPr>
          <p:cNvPicPr>
            <a:picLocks noChangeAspect="1"/>
          </p:cNvPicPr>
          <p:nvPr/>
        </p:nvPicPr>
        <p:blipFill rotWithShape="1">
          <a:blip r:embed="rId5"/>
          <a:srcRect t="8" r="4167" b="55545"/>
          <a:stretch/>
        </p:blipFill>
        <p:spPr>
          <a:xfrm>
            <a:off x="4168715" y="5371239"/>
            <a:ext cx="1240738" cy="713074"/>
          </a:xfrm>
          <a:prstGeom prst="rect">
            <a:avLst/>
          </a:prstGeom>
        </p:spPr>
      </p:pic>
    </p:spTree>
    <p:extLst>
      <p:ext uri="{BB962C8B-B14F-4D97-AF65-F5344CB8AC3E}">
        <p14:creationId xmlns:p14="http://schemas.microsoft.com/office/powerpoint/2010/main" val="489490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3875C-FF23-4372-A72A-870679201368}"/>
              </a:ext>
            </a:extLst>
          </p:cNvPr>
          <p:cNvSpPr>
            <a:spLocks noGrp="1"/>
          </p:cNvSpPr>
          <p:nvPr>
            <p:ph type="body" sz="quarter" idx="10"/>
          </p:nvPr>
        </p:nvSpPr>
        <p:spPr>
          <a:xfrm>
            <a:off x="1107753" y="259161"/>
            <a:ext cx="9144000" cy="663766"/>
          </a:xfrm>
        </p:spPr>
        <p:txBody>
          <a:bodyPr vert="horz" anchor="t"/>
          <a:lstStyle/>
          <a:p>
            <a:r>
              <a:rPr lang="en-US" sz="2400" b="1"/>
              <a:t>Conclusions</a:t>
            </a:r>
            <a:endParaRPr lang="en-US" b="1"/>
          </a:p>
          <a:p>
            <a:endParaRPr lang="en-US" sz="2400"/>
          </a:p>
        </p:txBody>
      </p:sp>
      <p:sp>
        <p:nvSpPr>
          <p:cNvPr id="4" name="Slide Number Placeholder 3">
            <a:extLst>
              <a:ext uri="{FF2B5EF4-FFF2-40B4-BE49-F238E27FC236}">
                <a16:creationId xmlns:a16="http://schemas.microsoft.com/office/drawing/2014/main" id="{D43119CF-D4DF-49B2-A6B4-6544B3BCBA0F}"/>
              </a:ext>
            </a:extLst>
          </p:cNvPr>
          <p:cNvSpPr>
            <a:spLocks noGrp="1"/>
          </p:cNvSpPr>
          <p:nvPr>
            <p:ph type="sldNum" sz="quarter" idx="4"/>
          </p:nvPr>
        </p:nvSpPr>
        <p:spPr/>
        <p:txBody>
          <a:bodyPr/>
          <a:lstStyle/>
          <a:p>
            <a:fld id="{0F418C06-167A-E646-9EF6-18275B625F6B}" type="slidenum">
              <a:rPr lang="en-US" smtClean="0"/>
              <a:pPr/>
              <a:t>22</a:t>
            </a:fld>
            <a:endParaRPr lang="en-US"/>
          </a:p>
        </p:txBody>
      </p:sp>
      <p:sp>
        <p:nvSpPr>
          <p:cNvPr id="3" name="Text Placeholder 2">
            <a:extLst>
              <a:ext uri="{FF2B5EF4-FFF2-40B4-BE49-F238E27FC236}">
                <a16:creationId xmlns:a16="http://schemas.microsoft.com/office/drawing/2014/main" id="{8F721D33-972A-4843-9395-A8380C945858}"/>
              </a:ext>
            </a:extLst>
          </p:cNvPr>
          <p:cNvSpPr txBox="1">
            <a:spLocks/>
          </p:cNvSpPr>
          <p:nvPr/>
        </p:nvSpPr>
        <p:spPr>
          <a:xfrm>
            <a:off x="2697618" y="1186317"/>
            <a:ext cx="6111235" cy="4372654"/>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a:solidFill>
                  <a:schemeClr val="tx2"/>
                </a:solidFill>
                <a:cs typeface="Calibri"/>
              </a:rPr>
              <a:t>1. OSS is growing.</a:t>
            </a:r>
          </a:p>
          <a:p>
            <a:pPr marL="0" indent="0" algn="ctr">
              <a:buNone/>
            </a:pPr>
            <a:r>
              <a:rPr lang="en-US" sz="2000">
                <a:solidFill>
                  <a:schemeClr val="tx2"/>
                </a:solidFill>
                <a:cs typeface="Calibri"/>
              </a:rPr>
              <a:t>2. OSS is becoming more permissive.</a:t>
            </a:r>
          </a:p>
          <a:p>
            <a:pPr marL="0" indent="0" algn="ctr">
              <a:buNone/>
            </a:pPr>
            <a:r>
              <a:rPr lang="en-US" sz="2000">
                <a:solidFill>
                  <a:schemeClr val="tx2"/>
                </a:solidFill>
                <a:cs typeface="Calibri"/>
              </a:rPr>
              <a:t>3. GitHub captures a large share of OSS in existence.</a:t>
            </a:r>
          </a:p>
          <a:p>
            <a:pPr marL="0" indent="0" algn="ctr">
              <a:buNone/>
            </a:pPr>
            <a:r>
              <a:rPr lang="en-US" sz="2000">
                <a:solidFill>
                  <a:schemeClr val="tx2"/>
                </a:solidFill>
                <a:cs typeface="Calibri"/>
              </a:rPr>
              <a:t>4. Even with perfect information on GitHub, sectors will be difficult to identify.</a:t>
            </a: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p:txBody>
      </p:sp>
    </p:spTree>
    <p:extLst>
      <p:ext uri="{BB962C8B-B14F-4D97-AF65-F5344CB8AC3E}">
        <p14:creationId xmlns:p14="http://schemas.microsoft.com/office/powerpoint/2010/main" val="825493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93875C-FF23-4372-A72A-870679201368}"/>
              </a:ext>
            </a:extLst>
          </p:cNvPr>
          <p:cNvSpPr>
            <a:spLocks noGrp="1"/>
          </p:cNvSpPr>
          <p:nvPr>
            <p:ph type="body" sz="quarter" idx="10"/>
          </p:nvPr>
        </p:nvSpPr>
        <p:spPr>
          <a:xfrm>
            <a:off x="1107753" y="259161"/>
            <a:ext cx="9144000" cy="663766"/>
          </a:xfrm>
        </p:spPr>
        <p:txBody>
          <a:bodyPr vert="horz" anchor="t"/>
          <a:lstStyle/>
          <a:p>
            <a:r>
              <a:rPr lang="en-US" sz="2400" b="1"/>
              <a:t>Conclusions (continued)</a:t>
            </a:r>
            <a:endParaRPr lang="en-US" b="1"/>
          </a:p>
          <a:p>
            <a:endParaRPr lang="en-US" sz="2400"/>
          </a:p>
        </p:txBody>
      </p:sp>
      <p:sp>
        <p:nvSpPr>
          <p:cNvPr id="4" name="Slide Number Placeholder 3">
            <a:extLst>
              <a:ext uri="{FF2B5EF4-FFF2-40B4-BE49-F238E27FC236}">
                <a16:creationId xmlns:a16="http://schemas.microsoft.com/office/drawing/2014/main" id="{D43119CF-D4DF-49B2-A6B4-6544B3BCBA0F}"/>
              </a:ext>
            </a:extLst>
          </p:cNvPr>
          <p:cNvSpPr>
            <a:spLocks noGrp="1"/>
          </p:cNvSpPr>
          <p:nvPr>
            <p:ph type="sldNum" sz="quarter" idx="4"/>
          </p:nvPr>
        </p:nvSpPr>
        <p:spPr/>
        <p:txBody>
          <a:bodyPr/>
          <a:lstStyle/>
          <a:p>
            <a:fld id="{0F418C06-167A-E646-9EF6-18275B625F6B}" type="slidenum">
              <a:rPr lang="en-US" smtClean="0"/>
              <a:pPr/>
              <a:t>23</a:t>
            </a:fld>
            <a:endParaRPr lang="en-US"/>
          </a:p>
        </p:txBody>
      </p:sp>
      <p:sp>
        <p:nvSpPr>
          <p:cNvPr id="3" name="Text Placeholder 2">
            <a:extLst>
              <a:ext uri="{FF2B5EF4-FFF2-40B4-BE49-F238E27FC236}">
                <a16:creationId xmlns:a16="http://schemas.microsoft.com/office/drawing/2014/main" id="{8F721D33-972A-4843-9395-A8380C945858}"/>
              </a:ext>
            </a:extLst>
          </p:cNvPr>
          <p:cNvSpPr txBox="1">
            <a:spLocks/>
          </p:cNvSpPr>
          <p:nvPr/>
        </p:nvSpPr>
        <p:spPr>
          <a:xfrm>
            <a:off x="2697618" y="1186317"/>
            <a:ext cx="6111235" cy="4372654"/>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endParaRPr lang="en-US" sz="2000">
              <a:solidFill>
                <a:schemeClr val="tx2"/>
              </a:solidFill>
              <a:cs typeface="Calibri"/>
            </a:endParaRPr>
          </a:p>
          <a:p>
            <a:pPr marL="0" indent="0" algn="ctr">
              <a:buNone/>
            </a:pPr>
            <a:r>
              <a:rPr lang="en-US" sz="2000">
                <a:solidFill>
                  <a:schemeClr val="tx2"/>
                </a:solidFill>
                <a:cs typeface="Calibri"/>
              </a:rPr>
              <a:t>5. We need better standards for tracking and recognizing OSS producers.</a:t>
            </a: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a:p>
            <a:pPr marL="0" indent="0" algn="ctr">
              <a:buNone/>
            </a:pPr>
            <a:endParaRPr lang="en-US" sz="2000">
              <a:solidFill>
                <a:schemeClr val="tx2"/>
              </a:solidFill>
              <a:cs typeface="Calibri"/>
            </a:endParaRPr>
          </a:p>
          <a:p>
            <a:pPr marL="0" indent="0" algn="ctr">
              <a:buNone/>
            </a:pPr>
            <a:r>
              <a:rPr lang="en-US" sz="2000">
                <a:solidFill>
                  <a:schemeClr val="tx2"/>
                </a:solidFill>
                <a:cs typeface="Calibri"/>
              </a:rPr>
              <a:t>6. Traditional measurements of innovation (EX: copyrights) are not good measures of OSS.</a:t>
            </a:r>
          </a:p>
          <a:p>
            <a:pPr marL="0" indent="0" algn="ctr">
              <a:buNone/>
            </a:pPr>
            <a:endParaRPr lang="en-US" sz="2000">
              <a:solidFill>
                <a:schemeClr val="tx2"/>
              </a:solidFill>
              <a:cs typeface="Calibri"/>
            </a:endParaRPr>
          </a:p>
        </p:txBody>
      </p:sp>
      <p:pic>
        <p:nvPicPr>
          <p:cNvPr id="7" name="Picture 8">
            <a:extLst>
              <a:ext uri="{FF2B5EF4-FFF2-40B4-BE49-F238E27FC236}">
                <a16:creationId xmlns:a16="http://schemas.microsoft.com/office/drawing/2014/main" id="{167B21CD-511E-4294-86F6-26E9C4467A76}"/>
              </a:ext>
            </a:extLst>
          </p:cNvPr>
          <p:cNvPicPr>
            <a:picLocks noChangeAspect="1"/>
          </p:cNvPicPr>
          <p:nvPr/>
        </p:nvPicPr>
        <p:blipFill>
          <a:blip r:embed="rId3"/>
          <a:stretch>
            <a:fillRect/>
          </a:stretch>
        </p:blipFill>
        <p:spPr>
          <a:xfrm>
            <a:off x="4394104" y="2614770"/>
            <a:ext cx="2358572" cy="1323964"/>
          </a:xfrm>
          <a:prstGeom prst="rect">
            <a:avLst/>
          </a:prstGeom>
        </p:spPr>
      </p:pic>
      <p:pic>
        <p:nvPicPr>
          <p:cNvPr id="14" name="Picture 16">
            <a:extLst>
              <a:ext uri="{FF2B5EF4-FFF2-40B4-BE49-F238E27FC236}">
                <a16:creationId xmlns:a16="http://schemas.microsoft.com/office/drawing/2014/main" id="{99A11213-F1C0-4AC9-8AF1-9099AC390CC9}"/>
              </a:ext>
            </a:extLst>
          </p:cNvPr>
          <p:cNvPicPr>
            <a:picLocks noChangeAspect="1"/>
          </p:cNvPicPr>
          <p:nvPr/>
        </p:nvPicPr>
        <p:blipFill>
          <a:blip r:embed="rId4"/>
          <a:stretch>
            <a:fillRect/>
          </a:stretch>
        </p:blipFill>
        <p:spPr>
          <a:xfrm>
            <a:off x="6491063" y="2707238"/>
            <a:ext cx="4757437" cy="820213"/>
          </a:xfrm>
          <a:prstGeom prst="rect">
            <a:avLst/>
          </a:prstGeom>
        </p:spPr>
      </p:pic>
      <p:sp>
        <p:nvSpPr>
          <p:cNvPr id="19" name="TextBox 18">
            <a:extLst>
              <a:ext uri="{FF2B5EF4-FFF2-40B4-BE49-F238E27FC236}">
                <a16:creationId xmlns:a16="http://schemas.microsoft.com/office/drawing/2014/main" id="{7E871DAE-684A-48EC-AE73-DDFDE9471F93}"/>
              </a:ext>
            </a:extLst>
          </p:cNvPr>
          <p:cNvSpPr txBox="1"/>
          <p:nvPr/>
        </p:nvSpPr>
        <p:spPr>
          <a:xfrm>
            <a:off x="9635266" y="2702573"/>
            <a:ext cx="2667630" cy="799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a:solidFill>
                  <a:schemeClr val="tx2">
                    <a:lumMod val="75000"/>
                  </a:schemeClr>
                </a:solidFill>
              </a:rPr>
              <a:t>.</a:t>
            </a:r>
            <a:r>
              <a:rPr lang="en-US" sz="4400" err="1">
                <a:solidFill>
                  <a:schemeClr val="tx2">
                    <a:lumMod val="75000"/>
                  </a:schemeClr>
                </a:solidFill>
              </a:rPr>
              <a:t>edu</a:t>
            </a:r>
            <a:endParaRPr lang="en-US" sz="4400">
              <a:solidFill>
                <a:schemeClr val="tx2">
                  <a:lumMod val="75000"/>
                </a:schemeClr>
              </a:solidFill>
              <a:cs typeface="Calibri"/>
            </a:endParaRPr>
          </a:p>
        </p:txBody>
      </p:sp>
      <p:pic>
        <p:nvPicPr>
          <p:cNvPr id="8" name="Picture 8">
            <a:extLst>
              <a:ext uri="{FF2B5EF4-FFF2-40B4-BE49-F238E27FC236}">
                <a16:creationId xmlns:a16="http://schemas.microsoft.com/office/drawing/2014/main" id="{2B878A1C-2FA5-422B-B8E8-EA590E599CE9}"/>
              </a:ext>
            </a:extLst>
          </p:cNvPr>
          <p:cNvPicPr>
            <a:picLocks noChangeAspect="1"/>
          </p:cNvPicPr>
          <p:nvPr/>
        </p:nvPicPr>
        <p:blipFill>
          <a:blip r:embed="rId5"/>
          <a:stretch>
            <a:fillRect/>
          </a:stretch>
        </p:blipFill>
        <p:spPr>
          <a:xfrm>
            <a:off x="214313" y="3684148"/>
            <a:ext cx="3924398" cy="512723"/>
          </a:xfrm>
          <a:prstGeom prst="rect">
            <a:avLst/>
          </a:prstGeom>
        </p:spPr>
      </p:pic>
      <p:pic>
        <p:nvPicPr>
          <p:cNvPr id="6" name="Picture 8">
            <a:extLst>
              <a:ext uri="{FF2B5EF4-FFF2-40B4-BE49-F238E27FC236}">
                <a16:creationId xmlns:a16="http://schemas.microsoft.com/office/drawing/2014/main" id="{464507AA-9CCF-4C00-A7C6-A25096A1E5AD}"/>
              </a:ext>
            </a:extLst>
          </p:cNvPr>
          <p:cNvPicPr>
            <a:picLocks noChangeAspect="1"/>
          </p:cNvPicPr>
          <p:nvPr/>
        </p:nvPicPr>
        <p:blipFill>
          <a:blip r:embed="rId6"/>
          <a:stretch>
            <a:fillRect/>
          </a:stretch>
        </p:blipFill>
        <p:spPr>
          <a:xfrm>
            <a:off x="215500" y="2577927"/>
            <a:ext cx="2910793" cy="1021346"/>
          </a:xfrm>
          <a:prstGeom prst="rect">
            <a:avLst/>
          </a:prstGeom>
        </p:spPr>
      </p:pic>
    </p:spTree>
    <p:extLst>
      <p:ext uri="{BB962C8B-B14F-4D97-AF65-F5344CB8AC3E}">
        <p14:creationId xmlns:p14="http://schemas.microsoft.com/office/powerpoint/2010/main" val="1726398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DSPG 2019</a:t>
            </a:r>
          </a:p>
        </p:txBody>
      </p:sp>
      <p:sp>
        <p:nvSpPr>
          <p:cNvPr id="3" name="Text Placeholder 2"/>
          <p:cNvSpPr>
            <a:spLocks noGrp="1"/>
          </p:cNvSpPr>
          <p:nvPr>
            <p:ph type="body" sz="quarter" idx="11"/>
          </p:nvPr>
        </p:nvSpPr>
        <p:spPr/>
        <p:txBody>
          <a:bodyPr vert="horz" anchor="t"/>
          <a:lstStyle/>
          <a:p>
            <a:r>
              <a:rPr lang="en-US"/>
              <a:t>Thank you!</a:t>
            </a:r>
          </a:p>
        </p:txBody>
      </p:sp>
      <p:sp>
        <p:nvSpPr>
          <p:cNvPr id="4" name="Text Placeholder 3">
            <a:extLst>
              <a:ext uri="{FF2B5EF4-FFF2-40B4-BE49-F238E27FC236}">
                <a16:creationId xmlns:a16="http://schemas.microsoft.com/office/drawing/2014/main" id="{695C6E70-55B7-804E-9019-4306EE3AFEBC}"/>
              </a:ext>
            </a:extLst>
          </p:cNvPr>
          <p:cNvSpPr>
            <a:spLocks noGrp="1"/>
          </p:cNvSpPr>
          <p:nvPr>
            <p:ph type="body" sz="quarter" idx="12"/>
          </p:nvPr>
        </p:nvSpPr>
        <p:spPr>
          <a:xfrm>
            <a:off x="10885" y="3512079"/>
            <a:ext cx="10972800" cy="419581"/>
          </a:xfrm>
        </p:spPr>
        <p:txBody>
          <a:bodyPr vert="horz" anchor="t"/>
          <a:lstStyle/>
          <a:p>
            <a:r>
              <a:rPr lang="en-US" sz="2000"/>
              <a:t>Gizem Korkmaz, </a:t>
            </a:r>
            <a:r>
              <a:rPr lang="en-US" sz="2000" err="1"/>
              <a:t>Bayoan</a:t>
            </a:r>
            <a:r>
              <a:rPr lang="en-US" sz="2000"/>
              <a:t> Calderon, Brandon Kramer </a:t>
            </a:r>
            <a:endParaRPr lang="en-US"/>
          </a:p>
          <a:p>
            <a:r>
              <a:rPr lang="en-US" sz="2000"/>
              <a:t>DSPG: Cong Cong, Calvin </a:t>
            </a:r>
            <a:r>
              <a:rPr lang="en-US" sz="2000" err="1"/>
              <a:t>Isch</a:t>
            </a:r>
            <a:r>
              <a:rPr lang="en-US" sz="2000"/>
              <a:t>, Eliza Tobin</a:t>
            </a:r>
            <a:endParaRPr lang="en-US"/>
          </a:p>
        </p:txBody>
      </p:sp>
      <p:sp>
        <p:nvSpPr>
          <p:cNvPr id="5" name="Text Placeholder 4">
            <a:extLst>
              <a:ext uri="{FF2B5EF4-FFF2-40B4-BE49-F238E27FC236}">
                <a16:creationId xmlns:a16="http://schemas.microsoft.com/office/drawing/2014/main" id="{1453DEBA-EA85-2846-BC0B-E17BB0899DDF}"/>
              </a:ext>
            </a:extLst>
          </p:cNvPr>
          <p:cNvSpPr>
            <a:spLocks noGrp="1"/>
          </p:cNvSpPr>
          <p:nvPr>
            <p:ph type="body" sz="quarter" idx="13"/>
          </p:nvPr>
        </p:nvSpPr>
        <p:spPr>
          <a:xfrm>
            <a:off x="-36674" y="4379081"/>
            <a:ext cx="10972800" cy="346075"/>
          </a:xfrm>
        </p:spPr>
        <p:txBody>
          <a:bodyPr vert="horz" anchor="t"/>
          <a:lstStyle/>
          <a:p>
            <a:r>
              <a:rPr lang="en-US"/>
              <a:t>Sponsor:  Carol Robbins, National Science Foundation, National Center for Science and Engineering Statistics</a:t>
            </a:r>
          </a:p>
        </p:txBody>
      </p:sp>
    </p:spTree>
    <p:extLst>
      <p:ext uri="{BB962C8B-B14F-4D97-AF65-F5344CB8AC3E}">
        <p14:creationId xmlns:p14="http://schemas.microsoft.com/office/powerpoint/2010/main" val="1584601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vert="horz" anchor="t"/>
          <a:lstStyle/>
          <a:p>
            <a:r>
              <a:rPr lang="en-US"/>
              <a:t>Appendix – extra slides</a:t>
            </a:r>
          </a:p>
        </p:txBody>
      </p:sp>
    </p:spTree>
    <p:extLst>
      <p:ext uri="{BB962C8B-B14F-4D97-AF65-F5344CB8AC3E}">
        <p14:creationId xmlns:p14="http://schemas.microsoft.com/office/powerpoint/2010/main" val="2551049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26</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p:txBody>
          <a:bodyPr vert="horz" anchor="t"/>
          <a:lstStyle/>
          <a:p>
            <a:r>
              <a:rPr lang="en-US" b="1"/>
              <a:t>Defining and Measuring the Universe of </a:t>
            </a:r>
            <a:br>
              <a:rPr lang="en-US" b="1"/>
            </a:br>
            <a:r>
              <a:rPr lang="en-US" b="1"/>
              <a:t>Open Source Software (OSS) Innovation</a:t>
            </a:r>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1603467" y="2746151"/>
            <a:ext cx="7030051" cy="1794939"/>
          </a:xfrm>
        </p:spPr>
        <p:txBody>
          <a:bodyPr vert="horz" anchor="t"/>
          <a:lstStyle/>
          <a:p>
            <a:r>
              <a:rPr lang="en-US" b="1"/>
              <a:t>SDAD Team: </a:t>
            </a:r>
            <a:r>
              <a:rPr lang="en-US" err="1"/>
              <a:t>Gizem</a:t>
            </a:r>
            <a:r>
              <a:rPr lang="en-US"/>
              <a:t> Korkmaz &amp; </a:t>
            </a:r>
            <a:r>
              <a:rPr lang="en-US" err="1"/>
              <a:t>Bayoán</a:t>
            </a:r>
            <a:r>
              <a:rPr lang="en-US"/>
              <a:t> Santiago Calderon</a:t>
            </a:r>
          </a:p>
          <a:p>
            <a:endParaRPr lang="en-US" b="1"/>
          </a:p>
          <a:p>
            <a:r>
              <a:rPr lang="en-US" b="1"/>
              <a:t>Sponsor: </a:t>
            </a:r>
            <a:r>
              <a:rPr lang="en-US"/>
              <a:t>Carol Robbins, National Science Foundation (NSF)</a:t>
            </a:r>
            <a:br>
              <a:rPr lang="en-US"/>
            </a:br>
            <a:r>
              <a:rPr lang="en-US"/>
              <a:t>National Center for Science and Engineering Statistics (NCSES)</a:t>
            </a:r>
          </a:p>
          <a:p>
            <a:endParaRPr lang="en-US"/>
          </a:p>
        </p:txBody>
      </p:sp>
      <p:pic>
        <p:nvPicPr>
          <p:cNvPr id="6" name="Picture 6">
            <a:extLst>
              <a:ext uri="{FF2B5EF4-FFF2-40B4-BE49-F238E27FC236}">
                <a16:creationId xmlns:a16="http://schemas.microsoft.com/office/drawing/2014/main" id="{00133F59-5DCB-4E03-B7CA-6491C02A07C3}"/>
              </a:ext>
            </a:extLst>
          </p:cNvPr>
          <p:cNvPicPr>
            <a:picLocks noChangeAspect="1"/>
          </p:cNvPicPr>
          <p:nvPr/>
        </p:nvPicPr>
        <p:blipFill>
          <a:blip r:embed="rId2"/>
          <a:stretch>
            <a:fillRect/>
          </a:stretch>
        </p:blipFill>
        <p:spPr>
          <a:xfrm>
            <a:off x="1998904" y="4139601"/>
            <a:ext cx="1209675" cy="800100"/>
          </a:xfrm>
          <a:prstGeom prst="rect">
            <a:avLst/>
          </a:prstGeom>
        </p:spPr>
      </p:pic>
    </p:spTree>
    <p:extLst>
      <p:ext uri="{BB962C8B-B14F-4D97-AF65-F5344CB8AC3E}">
        <p14:creationId xmlns:p14="http://schemas.microsoft.com/office/powerpoint/2010/main" val="1773423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9DEE681B-3560-4FE5-A3E0-506434B222BD}"/>
              </a:ext>
            </a:extLst>
          </p:cNvPr>
          <p:cNvPicPr>
            <a:picLocks noGrp="1" noChangeAspect="1"/>
          </p:cNvPicPr>
          <p:nvPr>
            <p:ph idx="1"/>
          </p:nvPr>
        </p:nvPicPr>
        <p:blipFill>
          <a:blip r:embed="rId2"/>
          <a:stretch>
            <a:fillRect/>
          </a:stretch>
        </p:blipFill>
        <p:spPr>
          <a:xfrm>
            <a:off x="7830114" y="2528568"/>
            <a:ext cx="2047875" cy="1971675"/>
          </a:xfrm>
          <a:prstGeom prst="rect">
            <a:avLst/>
          </a:prstGeom>
        </p:spPr>
      </p:pic>
      <p:sp>
        <p:nvSpPr>
          <p:cNvPr id="7" name="TextBox 6"/>
          <p:cNvSpPr txBox="1"/>
          <p:nvPr/>
        </p:nvSpPr>
        <p:spPr>
          <a:xfrm>
            <a:off x="4480597" y="3962894"/>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1242956" y="2639454"/>
            <a:ext cx="622252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Current NCSES and other economic indicators do not measure the </a:t>
            </a:r>
            <a:r>
              <a:rPr lang="en-US" sz="1600" i="1">
                <a:solidFill>
                  <a:srgbClr val="C00000"/>
                </a:solidFill>
                <a:latin typeface="Trebuchet MS"/>
              </a:rPr>
              <a:t>value of open source software </a:t>
            </a:r>
            <a:r>
              <a:rPr lang="en-US" sz="1600">
                <a:solidFill>
                  <a:schemeClr val="dk2"/>
                </a:solidFill>
                <a:latin typeface="Trebuchet MS"/>
              </a:rPr>
              <a:t>outside the business sector</a:t>
            </a:r>
          </a:p>
          <a:p>
            <a:pPr lvl="1"/>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Importance of </a:t>
            </a:r>
            <a:r>
              <a:rPr lang="en-US" sz="1600" i="1">
                <a:solidFill>
                  <a:srgbClr val="C00000"/>
                </a:solidFill>
                <a:latin typeface="Trebuchet MS"/>
              </a:rPr>
              <a:t>quantifying coding impact</a:t>
            </a:r>
            <a:r>
              <a:rPr lang="en-US" sz="1600">
                <a:solidFill>
                  <a:srgbClr val="C00000"/>
                </a:solidFill>
                <a:latin typeface="Trebuchet MS"/>
              </a:rPr>
              <a:t> </a:t>
            </a:r>
            <a:r>
              <a:rPr lang="en-US" sz="1600">
                <a:solidFill>
                  <a:schemeClr val="dk2"/>
                </a:solidFill>
                <a:latin typeface="Trebuchet MS"/>
              </a:rPr>
              <a:t>in the scientific community </a:t>
            </a:r>
          </a:p>
          <a:p>
            <a:pPr marL="742950" lvl="1" indent="-285750">
              <a:buFont typeface="Courier New"/>
              <a:buChar char="o"/>
            </a:pPr>
            <a:r>
              <a:rPr lang="en-US" sz="1600" i="1">
                <a:solidFill>
                  <a:schemeClr val="dk2"/>
                </a:solidFill>
                <a:latin typeface="Trebuchet MS"/>
              </a:rPr>
              <a:t>Citations</a:t>
            </a:r>
            <a:r>
              <a:rPr lang="en-US" sz="1600">
                <a:solidFill>
                  <a:schemeClr val="dk2"/>
                </a:solidFill>
                <a:latin typeface="Trebuchet MS"/>
              </a:rPr>
              <a:t> are used to measure the </a:t>
            </a:r>
            <a:r>
              <a:rPr lang="en-US" sz="1600" i="1">
                <a:solidFill>
                  <a:srgbClr val="C00000"/>
                </a:solidFill>
                <a:latin typeface="Trebuchet MS"/>
              </a:rPr>
              <a:t>impact of patents and publication</a:t>
            </a:r>
            <a:r>
              <a:rPr lang="en-US" sz="1600">
                <a:solidFill>
                  <a:srgbClr val="C00000"/>
                </a:solidFill>
                <a:latin typeface="Trebuchet MS"/>
              </a:rPr>
              <a:t>s</a:t>
            </a:r>
            <a:r>
              <a:rPr lang="en-US" sz="1600">
                <a:solidFill>
                  <a:schemeClr val="dk2"/>
                </a:solidFill>
                <a:latin typeface="Trebuchet MS"/>
              </a:rPr>
              <a:t> which are most frequently used to estimate the research outputs of universities and government institutions.</a:t>
            </a:r>
          </a:p>
          <a:p>
            <a:pPr lvl="1"/>
            <a:endParaRPr lang="en-US" sz="1600">
              <a:solidFill>
                <a:schemeClr val="dk2"/>
              </a:solidFill>
              <a:latin typeface="Trebuchet MS"/>
            </a:endParaRPr>
          </a:p>
          <a:p>
            <a:pPr marL="285750" indent="-285750">
              <a:buFont typeface="Arial"/>
              <a:buChar char="•"/>
            </a:pPr>
            <a:r>
              <a:rPr lang="en-US" sz="1600">
                <a:solidFill>
                  <a:schemeClr val="dk2"/>
                </a:solidFill>
                <a:latin typeface="Trebuchet MS"/>
              </a:rPr>
              <a:t>The goal is to test the feasibility and to develop methods to measure the </a:t>
            </a:r>
            <a:r>
              <a:rPr lang="en-US" sz="1600" i="1">
                <a:solidFill>
                  <a:srgbClr val="C00000"/>
                </a:solidFill>
                <a:latin typeface="Trebuchet MS"/>
              </a:rPr>
              <a:t>impact and scope of open source software</a:t>
            </a:r>
            <a:r>
              <a:rPr lang="en-US" sz="1600" i="1">
                <a:solidFill>
                  <a:schemeClr val="dk2"/>
                </a:solidFill>
                <a:latin typeface="Trebuchet MS"/>
              </a:rPr>
              <a:t> </a:t>
            </a:r>
          </a:p>
        </p:txBody>
      </p:sp>
      <p:sp>
        <p:nvSpPr>
          <p:cNvPr id="5" name="TextBox 4">
            <a:extLst>
              <a:ext uri="{FF2B5EF4-FFF2-40B4-BE49-F238E27FC236}">
                <a16:creationId xmlns:a16="http://schemas.microsoft.com/office/drawing/2014/main" id="{7568F3E6-A49E-274E-A6BC-DA709BC0CEDC}"/>
              </a:ext>
            </a:extLst>
          </p:cNvPr>
          <p:cNvSpPr txBox="1"/>
          <p:nvPr/>
        </p:nvSpPr>
        <p:spPr>
          <a:xfrm>
            <a:off x="914400" y="170583"/>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Project Overview</a:t>
            </a:r>
          </a:p>
        </p:txBody>
      </p:sp>
      <p:sp>
        <p:nvSpPr>
          <p:cNvPr id="2" name="TextBox 1">
            <a:extLst>
              <a:ext uri="{FF2B5EF4-FFF2-40B4-BE49-F238E27FC236}">
                <a16:creationId xmlns:a16="http://schemas.microsoft.com/office/drawing/2014/main" id="{CC366107-F3C6-594C-B968-ADEBC1619969}"/>
              </a:ext>
            </a:extLst>
          </p:cNvPr>
          <p:cNvSpPr txBox="1"/>
          <p:nvPr/>
        </p:nvSpPr>
        <p:spPr>
          <a:xfrm>
            <a:off x="1342590" y="958743"/>
            <a:ext cx="8287621" cy="2062103"/>
          </a:xfrm>
          <a:prstGeom prst="rect">
            <a:avLst/>
          </a:prstGeom>
          <a:noFill/>
        </p:spPr>
        <p:txBody>
          <a:bodyPr wrap="square" rtlCol="0">
            <a:spAutoFit/>
          </a:bodyPr>
          <a:lstStyle/>
          <a:p>
            <a:r>
              <a:rPr lang="en-US" sz="1600" i="1">
                <a:solidFill>
                  <a:srgbClr val="C00000"/>
                </a:solidFill>
                <a:latin typeface="Trebuchet MS"/>
              </a:rPr>
              <a:t>Open Source Software (OSS) </a:t>
            </a:r>
            <a:r>
              <a:rPr lang="en-US" sz="1600">
                <a:solidFill>
                  <a:schemeClr val="dk2"/>
                </a:solidFill>
                <a:latin typeface="Trebuchet MS"/>
              </a:rPr>
              <a:t>is a computer software with its source code made available with a license in which the copyright holder provides the rights to </a:t>
            </a:r>
            <a:r>
              <a:rPr lang="en-US" sz="1600" i="1">
                <a:solidFill>
                  <a:schemeClr val="dk2"/>
                </a:solidFill>
                <a:latin typeface="Trebuchet MS"/>
              </a:rPr>
              <a:t>study, change, and distribute</a:t>
            </a:r>
            <a:r>
              <a:rPr lang="en-US" sz="1600">
                <a:solidFill>
                  <a:schemeClr val="dk2"/>
                </a:solidFill>
                <a:latin typeface="Trebuchet MS"/>
              </a:rPr>
              <a:t> the software to anyone and for any purpose </a:t>
            </a:r>
            <a:r>
              <a:rPr lang="en-US" sz="1600">
                <a:solidFill>
                  <a:schemeClr val="dk2"/>
                </a:solidFill>
                <a:latin typeface="Trebuchet MS"/>
                <a:hlinkClick r:id="rId3"/>
              </a:rPr>
              <a:t>[Open Source Initiative, 1998]. </a:t>
            </a:r>
            <a:endParaRPr lang="en-US" sz="1600">
              <a:solidFill>
                <a:schemeClr val="dk2"/>
              </a:solidFill>
              <a:latin typeface="Trebuchet MS"/>
            </a:endParaRPr>
          </a:p>
          <a:p>
            <a:r>
              <a:rPr lang="en-US" sz="1600">
                <a:solidFill>
                  <a:schemeClr val="dk2"/>
                </a:solidFill>
                <a:latin typeface="Trebuchet MS"/>
              </a:rPr>
              <a:t>• </a:t>
            </a:r>
            <a:r>
              <a:rPr lang="en-US" sz="1600" i="1">
                <a:solidFill>
                  <a:schemeClr val="accent6"/>
                </a:solidFill>
                <a:latin typeface="Trebuchet MS"/>
              </a:rPr>
              <a:t>within and outside of the private sector</a:t>
            </a:r>
            <a:br>
              <a:rPr lang="en-US" sz="1600">
                <a:solidFill>
                  <a:schemeClr val="dk2"/>
                </a:solidFill>
                <a:latin typeface="Trebuchet MS"/>
              </a:rPr>
            </a:br>
            <a:r>
              <a:rPr lang="en-US" sz="1600">
                <a:solidFill>
                  <a:schemeClr val="dk2"/>
                </a:solidFill>
                <a:latin typeface="Trebuchet MS"/>
              </a:rPr>
              <a:t>• </a:t>
            </a:r>
            <a:r>
              <a:rPr lang="en-US" sz="1600" i="1">
                <a:solidFill>
                  <a:schemeClr val="accent6"/>
                </a:solidFill>
                <a:latin typeface="Trebuchet MS"/>
              </a:rPr>
              <a:t>universities</a:t>
            </a:r>
            <a:r>
              <a:rPr lang="en-US" sz="1600">
                <a:solidFill>
                  <a:schemeClr val="dk2"/>
                </a:solidFill>
                <a:latin typeface="Trebuchet MS"/>
              </a:rPr>
              <a:t> (e.g., Stanford, MIT, UC-Berkeley), </a:t>
            </a:r>
            <a:br>
              <a:rPr lang="en-US" sz="1600">
                <a:solidFill>
                  <a:schemeClr val="dk2"/>
                </a:solidFill>
                <a:latin typeface="Trebuchet MS"/>
              </a:rPr>
            </a:br>
            <a:r>
              <a:rPr lang="en-US" sz="1600" i="1">
                <a:solidFill>
                  <a:schemeClr val="accent6"/>
                </a:solidFill>
                <a:latin typeface="Trebuchet MS"/>
              </a:rPr>
              <a:t>businesses</a:t>
            </a:r>
            <a:r>
              <a:rPr lang="en-US" sz="1600">
                <a:solidFill>
                  <a:schemeClr val="dk2"/>
                </a:solidFill>
                <a:latin typeface="Trebuchet MS"/>
              </a:rPr>
              <a:t> (e.g., Microsoft, Google), </a:t>
            </a:r>
            <a:r>
              <a:rPr lang="en-US" sz="1600" i="1">
                <a:solidFill>
                  <a:schemeClr val="accent6"/>
                </a:solidFill>
                <a:latin typeface="Trebuchet MS"/>
              </a:rPr>
              <a:t>government research institutions </a:t>
            </a:r>
            <a:br>
              <a:rPr lang="en-US" sz="1600">
                <a:solidFill>
                  <a:schemeClr val="dk2"/>
                </a:solidFill>
                <a:latin typeface="Trebuchet MS"/>
              </a:rPr>
            </a:br>
            <a:r>
              <a:rPr lang="en-US" sz="1600">
                <a:solidFill>
                  <a:schemeClr val="dk2"/>
                </a:solidFill>
                <a:latin typeface="Trebuchet MS"/>
              </a:rPr>
              <a:t>(e.g., Sandia National Lab), </a:t>
            </a:r>
            <a:r>
              <a:rPr lang="en-US" sz="1600" i="1">
                <a:solidFill>
                  <a:schemeClr val="accent6"/>
                </a:solidFill>
                <a:latin typeface="Trebuchet MS"/>
              </a:rPr>
              <a:t>nonprofits</a:t>
            </a:r>
            <a:r>
              <a:rPr lang="en-US" sz="1600">
                <a:solidFill>
                  <a:schemeClr val="dk2"/>
                </a:solidFill>
                <a:latin typeface="Trebuchet MS"/>
              </a:rPr>
              <a:t>, and </a:t>
            </a:r>
            <a:r>
              <a:rPr lang="en-US" sz="1600" i="1">
                <a:solidFill>
                  <a:schemeClr val="accent6"/>
                </a:solidFill>
                <a:latin typeface="Trebuchet MS"/>
              </a:rPr>
              <a:t>individuals</a:t>
            </a:r>
            <a:r>
              <a:rPr lang="en-US" sz="1600">
                <a:solidFill>
                  <a:schemeClr val="dk2"/>
                </a:solidFill>
                <a:latin typeface="Trebuchet MS"/>
              </a:rPr>
              <a:t> </a:t>
            </a:r>
          </a:p>
          <a:p>
            <a:endParaRPr lang="en-US" sz="1600"/>
          </a:p>
        </p:txBody>
      </p:sp>
    </p:spTree>
    <p:extLst>
      <p:ext uri="{BB962C8B-B14F-4D97-AF65-F5344CB8AC3E}">
        <p14:creationId xmlns:p14="http://schemas.microsoft.com/office/powerpoint/2010/main" val="1382884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80597" y="3962894"/>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1568333" y="1079215"/>
            <a:ext cx="7836134" cy="46119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800">
                <a:solidFill>
                  <a:schemeClr val="dk2"/>
                </a:solidFill>
                <a:latin typeface="Trebuchet MS"/>
              </a:rPr>
              <a:t>How much open source software is in use? (</a:t>
            </a:r>
            <a:r>
              <a:rPr lang="en-US" sz="1800" i="1">
                <a:solidFill>
                  <a:srgbClr val="C00000"/>
                </a:solidFill>
                <a:latin typeface="Trebuchet MS"/>
              </a:rPr>
              <a:t>stock measure</a:t>
            </a:r>
            <a:r>
              <a:rPr lang="en-US" sz="1800">
                <a:solidFill>
                  <a:schemeClr val="dk2"/>
                </a:solidFill>
                <a:latin typeface="Trebuchet MS"/>
              </a:rPr>
              <a:t>) </a:t>
            </a:r>
          </a:p>
          <a:p>
            <a:pPr marL="285750" indent="-285750">
              <a:lnSpc>
                <a:spcPct val="150000"/>
              </a:lnSpc>
              <a:buFont typeface="Arial"/>
              <a:buChar char="•"/>
            </a:pPr>
            <a:r>
              <a:rPr lang="en-US" sz="1800">
                <a:solidFill>
                  <a:schemeClr val="dk2"/>
                </a:solidFill>
                <a:latin typeface="Trebuchet MS"/>
              </a:rPr>
              <a:t>How much is created each year? (</a:t>
            </a:r>
            <a:r>
              <a:rPr lang="en-US" sz="1800" i="1">
                <a:solidFill>
                  <a:srgbClr val="C00000"/>
                </a:solidFill>
                <a:latin typeface="Trebuchet MS"/>
              </a:rPr>
              <a:t>flow measure</a:t>
            </a:r>
            <a:r>
              <a:rPr lang="en-US" sz="1800">
                <a:solidFill>
                  <a:schemeClr val="dk2"/>
                </a:solidFill>
                <a:latin typeface="Trebuchet MS"/>
              </a:rPr>
              <a:t>)</a:t>
            </a:r>
          </a:p>
          <a:p>
            <a:pPr marL="285750" indent="-285750">
              <a:lnSpc>
                <a:spcPct val="150000"/>
              </a:lnSpc>
              <a:buFont typeface="Arial"/>
              <a:buChar char="•"/>
            </a:pPr>
            <a:r>
              <a:rPr lang="en-US" sz="1800">
                <a:solidFill>
                  <a:schemeClr val="dk2"/>
                </a:solidFill>
                <a:latin typeface="Trebuchet MS"/>
              </a:rPr>
              <a:t>What types can be identified?</a:t>
            </a:r>
          </a:p>
          <a:p>
            <a:pPr marL="285750" indent="-285750">
              <a:lnSpc>
                <a:spcPct val="150000"/>
              </a:lnSpc>
              <a:buFont typeface="Arial"/>
              <a:buChar char="•"/>
            </a:pPr>
            <a:r>
              <a:rPr lang="en-US" sz="1800">
                <a:solidFill>
                  <a:schemeClr val="dk2"/>
                </a:solidFill>
                <a:latin typeface="Trebuchet MS"/>
              </a:rPr>
              <a:t>Who creates it? (</a:t>
            </a:r>
            <a:r>
              <a:rPr lang="en-US" sz="1800" i="1">
                <a:solidFill>
                  <a:srgbClr val="C00000"/>
                </a:solidFill>
                <a:latin typeface="Trebuchet MS"/>
              </a:rPr>
              <a:t>Sectors: </a:t>
            </a:r>
            <a:r>
              <a:rPr lang="en-US" sz="1800">
                <a:solidFill>
                  <a:schemeClr val="dk2"/>
                </a:solidFill>
                <a:latin typeface="Trebuchet MS"/>
              </a:rPr>
              <a:t>Business, Government, Academia, Households, Nonprofits, Foreign)</a:t>
            </a:r>
          </a:p>
          <a:p>
            <a:pPr marL="285750" indent="-285750">
              <a:lnSpc>
                <a:spcPct val="150000"/>
              </a:lnSpc>
              <a:buFont typeface="Arial"/>
              <a:buChar char="•"/>
            </a:pPr>
            <a:r>
              <a:rPr lang="en-US" sz="1800">
                <a:solidFill>
                  <a:schemeClr val="dk2"/>
                </a:solidFill>
                <a:latin typeface="Trebuchet MS"/>
              </a:rPr>
              <a:t>What </a:t>
            </a:r>
            <a:r>
              <a:rPr lang="en-US" sz="1800" i="1">
                <a:solidFill>
                  <a:srgbClr val="C00000"/>
                </a:solidFill>
                <a:latin typeface="Trebuchet MS"/>
              </a:rPr>
              <a:t>sources of data and variables </a:t>
            </a:r>
            <a:r>
              <a:rPr lang="en-US" sz="1800">
                <a:solidFill>
                  <a:schemeClr val="dk2"/>
                </a:solidFill>
                <a:latin typeface="Trebuchet MS"/>
              </a:rPr>
              <a:t>could serve as proxies for measuring attributes and economic value of open source software?</a:t>
            </a:r>
          </a:p>
          <a:p>
            <a:pPr marL="742950" lvl="1" indent="-285750">
              <a:lnSpc>
                <a:spcPct val="150000"/>
              </a:lnSpc>
              <a:buFont typeface="Arial"/>
              <a:buChar char="•"/>
            </a:pPr>
            <a:r>
              <a:rPr lang="en-US" sz="1800">
                <a:solidFill>
                  <a:schemeClr val="dk2"/>
                </a:solidFill>
                <a:latin typeface="Trebuchet MS"/>
                <a:ea typeface="Trebuchet MS"/>
                <a:cs typeface="Trebuchet MS"/>
                <a:sym typeface="Trebuchet MS"/>
              </a:rPr>
              <a:t>Counts of OSS, by sector (e.g., university, government), by technology </a:t>
            </a:r>
            <a:endParaRPr lang="en-US" sz="1800">
              <a:sym typeface="Trebuchet MS"/>
            </a:endParaRPr>
          </a:p>
          <a:p>
            <a:pPr marL="742950" lvl="1" indent="-285750">
              <a:lnSpc>
                <a:spcPct val="150000"/>
              </a:lnSpc>
              <a:buFont typeface="Arial"/>
              <a:buChar char="•"/>
            </a:pPr>
            <a:r>
              <a:rPr lang="en-US" sz="1800">
                <a:solidFill>
                  <a:schemeClr val="dk2"/>
                </a:solidFill>
                <a:latin typeface="Trebuchet MS"/>
                <a:ea typeface="Trebuchet MS"/>
                <a:cs typeface="Trebuchet MS"/>
                <a:sym typeface="Trebuchet MS"/>
              </a:rPr>
              <a:t>Attributes, e.g., # citations, #downloaded, </a:t>
            </a:r>
            <a:r>
              <a:rPr lang="en-US" sz="1800">
                <a:solidFill>
                  <a:schemeClr val="dk2"/>
                </a:solidFill>
                <a:latin typeface="Trebuchet MS"/>
                <a:sym typeface="Trebuchet MS"/>
              </a:rPr>
              <a:t>lan</a:t>
            </a:r>
            <a:r>
              <a:rPr lang="en-US" sz="1800">
                <a:solidFill>
                  <a:schemeClr val="dk2"/>
                </a:solidFill>
                <a:latin typeface="Trebuchet MS"/>
              </a:rPr>
              <a:t>guages, </a:t>
            </a:r>
            <a:r>
              <a:rPr lang="en-US" sz="1800">
                <a:solidFill>
                  <a:schemeClr val="dk2"/>
                </a:solidFill>
                <a:latin typeface="Trebuchet MS"/>
                <a:sym typeface="Trebuchet MS"/>
              </a:rPr>
              <a:t>etc.</a:t>
            </a:r>
            <a:endParaRPr lang="en-US" sz="1800">
              <a:solidFill>
                <a:schemeClr val="dk2"/>
              </a:solidFill>
              <a:latin typeface="Trebuchet MS"/>
            </a:endParaRPr>
          </a:p>
          <a:p>
            <a:pPr marL="285750" indent="-285750">
              <a:lnSpc>
                <a:spcPct val="150000"/>
              </a:lnSpc>
              <a:buFont typeface="Arial"/>
              <a:buChar char="•"/>
            </a:pPr>
            <a:endParaRPr lang="en-US" sz="180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995540" y="392898"/>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Research Questions</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a:t> </a:t>
            </a:r>
          </a:p>
        </p:txBody>
      </p:sp>
    </p:spTree>
    <p:extLst>
      <p:ext uri="{BB962C8B-B14F-4D97-AF65-F5344CB8AC3E}">
        <p14:creationId xmlns:p14="http://schemas.microsoft.com/office/powerpoint/2010/main" val="2943631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80597" y="3962894"/>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1605504" y="1071781"/>
            <a:ext cx="7836134" cy="29499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 </a:t>
            </a:r>
            <a:r>
              <a:rPr lang="en-US" sz="1800" i="1">
                <a:solidFill>
                  <a:srgbClr val="C00000"/>
                </a:solidFill>
                <a:latin typeface="Trebuchet MS"/>
              </a:rPr>
              <a:t>Cost of Software Package Creation </a:t>
            </a:r>
          </a:p>
          <a:p>
            <a:pPr marL="742950" lvl="1" indent="-285750">
              <a:buFont typeface="Courier New" panose="02070309020205020404" pitchFamily="49" charset="0"/>
              <a:buChar char="o"/>
            </a:pPr>
            <a:r>
              <a:rPr lang="en-US" sz="1800">
                <a:solidFill>
                  <a:schemeClr val="dk2"/>
                </a:solidFill>
                <a:latin typeface="Trebuchet MS"/>
              </a:rPr>
              <a:t>Identify number of people involved each package’s development; </a:t>
            </a:r>
          </a:p>
          <a:p>
            <a:pPr marL="742950" lvl="1" indent="-285750">
              <a:buFont typeface="Courier New" panose="02070309020205020404" pitchFamily="49" charset="0"/>
              <a:buChar char="o"/>
            </a:pPr>
            <a:r>
              <a:rPr lang="en-US" sz="1800">
                <a:solidFill>
                  <a:schemeClr val="dk2"/>
                </a:solidFill>
                <a:latin typeface="Trebuchet MS"/>
              </a:rPr>
              <a:t>Estimate time spent on software development; </a:t>
            </a:r>
          </a:p>
          <a:p>
            <a:pPr marL="742950" lvl="1" indent="-285750">
              <a:buFont typeface="Courier New" panose="02070309020205020404" pitchFamily="49" charset="0"/>
              <a:buChar char="o"/>
            </a:pPr>
            <a:r>
              <a:rPr lang="en-US" sz="1800">
                <a:solidFill>
                  <a:schemeClr val="dk2"/>
                </a:solidFill>
                <a:latin typeface="Trebuchet MS"/>
              </a:rPr>
              <a:t>Use average compensation for computer programmers; </a:t>
            </a:r>
          </a:p>
          <a:p>
            <a:pPr marL="742950" lvl="1" indent="-285750">
              <a:buFont typeface="Courier New" panose="02070309020205020404" pitchFamily="49" charset="0"/>
              <a:buChar char="o"/>
            </a:pPr>
            <a:r>
              <a:rPr lang="en-US" sz="1800">
                <a:solidFill>
                  <a:schemeClr val="dk2"/>
                </a:solidFill>
                <a:latin typeface="Trebuchet MS"/>
              </a:rPr>
              <a:t>Estimate intermediate inputs based on BEA (Bureau Economic Analysis) and OECD (</a:t>
            </a:r>
            <a:r>
              <a:rPr lang="en-US" sz="1800" err="1">
                <a:solidFill>
                  <a:schemeClr val="dk2"/>
                </a:solidFill>
                <a:latin typeface="Trebuchet MS"/>
              </a:rPr>
              <a:t>Organisation</a:t>
            </a:r>
            <a:r>
              <a:rPr lang="en-US" sz="1800">
                <a:solidFill>
                  <a:schemeClr val="dk2"/>
                </a:solidFill>
                <a:latin typeface="Trebuchet MS"/>
              </a:rPr>
              <a:t> for Economic Co-operation and Development) methodologies. </a:t>
            </a:r>
          </a:p>
          <a:p>
            <a:pPr lvl="1"/>
            <a:endParaRPr lang="en-US" sz="1800">
              <a:solidFill>
                <a:schemeClr val="dk2"/>
              </a:solidFill>
              <a:latin typeface="Trebuchet MS"/>
            </a:endParaRPr>
          </a:p>
          <a:p>
            <a:pPr lvl="1"/>
            <a:r>
              <a:rPr lang="en-US" sz="1800" b="1">
                <a:solidFill>
                  <a:schemeClr val="accent6"/>
                </a:solidFill>
                <a:latin typeface="Trebuchet MS"/>
              </a:rPr>
              <a:t>Cost of R and Python Packages developed on GitHub</a:t>
            </a:r>
          </a:p>
          <a:p>
            <a:pPr marL="285750" indent="-285750">
              <a:lnSpc>
                <a:spcPct val="150000"/>
              </a:lnSpc>
              <a:buFont typeface="Arial"/>
              <a:buChar char="•"/>
            </a:pPr>
            <a:endParaRPr lang="en-US" sz="180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995540" y="392898"/>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Prior Work</a:t>
            </a:r>
          </a:p>
        </p:txBody>
      </p:sp>
      <p:sp>
        <p:nvSpPr>
          <p:cNvPr id="11" name="Content Placeholder 10">
            <a:extLst>
              <a:ext uri="{FF2B5EF4-FFF2-40B4-BE49-F238E27FC236}">
                <a16:creationId xmlns:a16="http://schemas.microsoft.com/office/drawing/2014/main" id="{3657EDD3-60B5-4E4F-B77F-8072E4E52C3F}"/>
              </a:ext>
            </a:extLst>
          </p:cNvPr>
          <p:cNvSpPr>
            <a:spLocks noGrp="1"/>
          </p:cNvSpPr>
          <p:nvPr>
            <p:ph idx="1"/>
          </p:nvPr>
        </p:nvSpPr>
        <p:spPr/>
        <p:txBody>
          <a:bodyPr/>
          <a:lstStyle/>
          <a:p>
            <a:pPr marL="0" indent="0">
              <a:buNone/>
            </a:pPr>
            <a:r>
              <a:rPr lang="en-US"/>
              <a:t> </a:t>
            </a:r>
          </a:p>
        </p:txBody>
      </p:sp>
      <p:pic>
        <p:nvPicPr>
          <p:cNvPr id="2" name="Picture 1">
            <a:extLst>
              <a:ext uri="{FF2B5EF4-FFF2-40B4-BE49-F238E27FC236}">
                <a16:creationId xmlns:a16="http://schemas.microsoft.com/office/drawing/2014/main" id="{BAEC2DD2-57D0-5B4C-8F46-D17560AEF145}"/>
              </a:ext>
            </a:extLst>
          </p:cNvPr>
          <p:cNvPicPr>
            <a:picLocks noChangeAspect="1"/>
          </p:cNvPicPr>
          <p:nvPr/>
        </p:nvPicPr>
        <p:blipFill>
          <a:blip r:embed="rId2"/>
          <a:stretch>
            <a:fillRect/>
          </a:stretch>
        </p:blipFill>
        <p:spPr>
          <a:xfrm>
            <a:off x="2215376" y="3628709"/>
            <a:ext cx="5441795" cy="2371726"/>
          </a:xfrm>
          <a:prstGeom prst="rect">
            <a:avLst/>
          </a:prstGeom>
        </p:spPr>
      </p:pic>
    </p:spTree>
    <p:extLst>
      <p:ext uri="{BB962C8B-B14F-4D97-AF65-F5344CB8AC3E}">
        <p14:creationId xmlns:p14="http://schemas.microsoft.com/office/powerpoint/2010/main" val="327816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OSS Definition </a:t>
            </a:r>
          </a:p>
        </p:txBody>
      </p:sp>
      <p:sp>
        <p:nvSpPr>
          <p:cNvPr id="3" name="Text Placeholder 2"/>
          <p:cNvSpPr>
            <a:spLocks noGrp="1"/>
          </p:cNvSpPr>
          <p:nvPr>
            <p:ph type="body" sz="quarter" idx="11"/>
          </p:nvPr>
        </p:nvSpPr>
        <p:spPr>
          <a:xfrm>
            <a:off x="1753181" y="1283844"/>
            <a:ext cx="7689277" cy="4013200"/>
          </a:xfrm>
        </p:spPr>
        <p:txBody>
          <a:bodyPr vert="horz" anchor="t"/>
          <a:lstStyle/>
          <a:p>
            <a:pPr marL="0" indent="0">
              <a:buNone/>
            </a:pPr>
            <a:r>
              <a:rPr lang="en-US" b="1"/>
              <a:t>Open Source Software (OSS): "a computer software</a:t>
            </a:r>
            <a:r>
              <a:rPr lang="en-US"/>
              <a:t>, with its source code made available with a </a:t>
            </a:r>
            <a:r>
              <a:rPr lang="en-US" b="1"/>
              <a:t>license</a:t>
            </a:r>
            <a:r>
              <a:rPr lang="en-US"/>
              <a:t>, in which the copyright holder provides the rights to study, change, and distribute the software to anyone and for any purpose." (Open Source Initiative)</a:t>
            </a:r>
            <a:endParaRPr lang="en-US" sz="2000" b="1">
              <a:solidFill>
                <a:srgbClr val="17375E"/>
              </a:solidFill>
            </a:endParaRPr>
          </a:p>
          <a:p>
            <a:pPr marL="342900" indent="-342900"/>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17375E"/>
              </a:solidFill>
              <a:cs typeface="Calibri"/>
            </a:endParaRPr>
          </a:p>
        </p:txBody>
      </p:sp>
      <p:sp>
        <p:nvSpPr>
          <p:cNvPr id="4" name="Slide Number Placeholder 3"/>
          <p:cNvSpPr>
            <a:spLocks noGrp="1"/>
          </p:cNvSpPr>
          <p:nvPr>
            <p:ph type="sldNum" sz="quarter" idx="4"/>
          </p:nvPr>
        </p:nvSpPr>
        <p:spPr/>
        <p:txBody>
          <a:bodyPr/>
          <a:lstStyle/>
          <a:p>
            <a:fld id="{0F418C06-167A-E646-9EF6-18275B625F6B}" type="slidenum">
              <a:rPr lang="en-US" smtClean="0"/>
              <a:pPr/>
              <a:t>3</a:t>
            </a:fld>
            <a:endParaRPr lang="en-US"/>
          </a:p>
        </p:txBody>
      </p:sp>
      <p:pic>
        <p:nvPicPr>
          <p:cNvPr id="6" name="Picture 6">
            <a:extLst>
              <a:ext uri="{FF2B5EF4-FFF2-40B4-BE49-F238E27FC236}">
                <a16:creationId xmlns:a16="http://schemas.microsoft.com/office/drawing/2014/main" id="{CFDC048B-06D2-4E46-A560-CC13AC92A8DA}"/>
              </a:ext>
            </a:extLst>
          </p:cNvPr>
          <p:cNvPicPr>
            <a:picLocks noChangeAspect="1"/>
          </p:cNvPicPr>
          <p:nvPr/>
        </p:nvPicPr>
        <p:blipFill>
          <a:blip r:embed="rId3"/>
          <a:stretch>
            <a:fillRect/>
          </a:stretch>
        </p:blipFill>
        <p:spPr>
          <a:xfrm>
            <a:off x="6641308" y="2855315"/>
            <a:ext cx="4032233" cy="2570743"/>
          </a:xfrm>
          <a:prstGeom prst="rect">
            <a:avLst/>
          </a:prstGeom>
        </p:spPr>
      </p:pic>
      <p:sp>
        <p:nvSpPr>
          <p:cNvPr id="5" name="TextBox 4">
            <a:extLst>
              <a:ext uri="{FF2B5EF4-FFF2-40B4-BE49-F238E27FC236}">
                <a16:creationId xmlns:a16="http://schemas.microsoft.com/office/drawing/2014/main" id="{0EDC22B2-C4A2-45CC-B0B8-B22286ECACB9}"/>
              </a:ext>
            </a:extLst>
          </p:cNvPr>
          <p:cNvSpPr txBox="1"/>
          <p:nvPr/>
        </p:nvSpPr>
        <p:spPr>
          <a:xfrm>
            <a:off x="1753357" y="2769730"/>
            <a:ext cx="478287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2">
                    <a:lumMod val="75000"/>
                  </a:schemeClr>
                </a:solidFill>
                <a:latin typeface="ITC Franklin Gothic Std Book Compressed"/>
              </a:rPr>
              <a:t>It is developed</a:t>
            </a:r>
          </a:p>
          <a:p>
            <a:r>
              <a:rPr lang="en-US">
                <a:solidFill>
                  <a:schemeClr val="dk2"/>
                </a:solidFill>
                <a:latin typeface="Trebuchet MS"/>
              </a:rPr>
              <a:t>• </a:t>
            </a:r>
            <a:r>
              <a:rPr lang="en-US" i="1">
                <a:solidFill>
                  <a:schemeClr val="accent6"/>
                </a:solidFill>
                <a:latin typeface="Trebuchet MS"/>
              </a:rPr>
              <a:t>within and outside of the private sector</a:t>
            </a:r>
            <a:br>
              <a:rPr lang="en-US" i="1">
                <a:solidFill>
                  <a:schemeClr val="accent6"/>
                </a:solidFill>
                <a:latin typeface="Trebuchet MS"/>
              </a:rPr>
            </a:br>
            <a:r>
              <a:rPr lang="en-US" i="1">
                <a:solidFill>
                  <a:schemeClr val="accent6"/>
                </a:solidFill>
                <a:latin typeface="Trebuchet MS"/>
              </a:rPr>
              <a:t>• universities</a:t>
            </a:r>
            <a:r>
              <a:rPr lang="en-US">
                <a:solidFill>
                  <a:schemeClr val="dk2"/>
                </a:solidFill>
                <a:latin typeface="Trebuchet MS"/>
              </a:rPr>
              <a:t> (e.g., Stanford, MIT, UC-Berkeley), businesses (e.g., Microsoft, Google), </a:t>
            </a:r>
            <a:r>
              <a:rPr lang="en-US" i="1">
                <a:solidFill>
                  <a:schemeClr val="accent6"/>
                </a:solidFill>
                <a:latin typeface="Trebuchet MS"/>
              </a:rPr>
              <a:t>government research institutions </a:t>
            </a:r>
            <a:br>
              <a:rPr lang="en-US" i="1">
                <a:solidFill>
                  <a:schemeClr val="accent6"/>
                </a:solidFill>
                <a:latin typeface="Trebuchet MS"/>
              </a:rPr>
            </a:br>
            <a:r>
              <a:rPr lang="en-US" i="1">
                <a:solidFill>
                  <a:schemeClr val="accent6"/>
                </a:solidFill>
                <a:latin typeface="Trebuchet MS"/>
              </a:rPr>
              <a:t>(e.g., Sandia National Lab), nonprofits</a:t>
            </a:r>
            <a:r>
              <a:rPr lang="en-US">
                <a:solidFill>
                  <a:schemeClr val="dk2"/>
                </a:solidFill>
                <a:latin typeface="Trebuchet MS"/>
              </a:rPr>
              <a:t>, and </a:t>
            </a:r>
            <a:r>
              <a:rPr lang="en-US" i="1">
                <a:solidFill>
                  <a:schemeClr val="accent6"/>
                </a:solidFill>
                <a:latin typeface="Trebuchet MS"/>
              </a:rPr>
              <a:t>individuals</a:t>
            </a:r>
            <a:r>
              <a:rPr lang="en-US">
                <a:solidFill>
                  <a:schemeClr val="dk2"/>
                </a:solidFill>
                <a:latin typeface="Trebuchet MS"/>
              </a:rPr>
              <a:t> </a:t>
            </a:r>
            <a:endParaRPr lang="en-US">
              <a:solidFill>
                <a:schemeClr val="dk2"/>
              </a:solidFill>
            </a:endParaRPr>
          </a:p>
        </p:txBody>
      </p:sp>
    </p:spTree>
    <p:extLst>
      <p:ext uri="{BB962C8B-B14F-4D97-AF65-F5344CB8AC3E}">
        <p14:creationId xmlns:p14="http://schemas.microsoft.com/office/powerpoint/2010/main" val="992304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80597" y="3962894"/>
            <a:ext cx="2011609" cy="646331"/>
          </a:xfrm>
          <a:prstGeom prst="rect">
            <a:avLst/>
          </a:prstGeom>
          <a:noFill/>
        </p:spPr>
        <p:txBody>
          <a:bodyPr wrap="square" rtlCol="0">
            <a:spAutoFit/>
          </a:bodyPr>
          <a:lstStyle/>
          <a:p>
            <a:r>
              <a:rPr lang="en-US" sz="1800">
                <a:solidFill>
                  <a:schemeClr val="bg1"/>
                </a:solidFill>
              </a:rPr>
              <a:t>DSPG Summer 2019</a:t>
            </a:r>
          </a:p>
        </p:txBody>
      </p:sp>
      <p:sp>
        <p:nvSpPr>
          <p:cNvPr id="3" name="TextBox 2">
            <a:extLst>
              <a:ext uri="{FF2B5EF4-FFF2-40B4-BE49-F238E27FC236}">
                <a16:creationId xmlns:a16="http://schemas.microsoft.com/office/drawing/2014/main" id="{310ED638-F2E7-4E80-94C8-E0C0C9331631}"/>
              </a:ext>
            </a:extLst>
          </p:cNvPr>
          <p:cNvSpPr txBox="1"/>
          <p:nvPr/>
        </p:nvSpPr>
        <p:spPr>
          <a:xfrm>
            <a:off x="1204615" y="1346420"/>
            <a:ext cx="501033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a:solidFill>
                  <a:schemeClr val="dk2"/>
                </a:solidFill>
                <a:latin typeface="Trebuchet MS"/>
              </a:rPr>
              <a:t>Discovering and collecting information on software projects that have a </a:t>
            </a:r>
            <a:r>
              <a:rPr lang="en-US" sz="1800" i="1">
                <a:solidFill>
                  <a:srgbClr val="C00000"/>
                </a:solidFill>
                <a:latin typeface="Trebuchet MS"/>
              </a:rPr>
              <a:t>copyright and/or a trademark </a:t>
            </a:r>
            <a:r>
              <a:rPr lang="en-US" sz="1800">
                <a:solidFill>
                  <a:schemeClr val="dk2"/>
                </a:solidFill>
                <a:latin typeface="Trebuchet MS"/>
              </a:rPr>
              <a:t>in the US.</a:t>
            </a:r>
          </a:p>
          <a:p>
            <a:pPr marL="285750" indent="-285750">
              <a:buFont typeface="Arial"/>
              <a:buChar char="•"/>
            </a:pPr>
            <a:r>
              <a:rPr lang="en-US" sz="1800">
                <a:solidFill>
                  <a:schemeClr val="dk2"/>
                </a:solidFill>
                <a:latin typeface="Trebuchet MS"/>
              </a:rPr>
              <a:t>Data Sources:</a:t>
            </a:r>
          </a:p>
          <a:p>
            <a:pPr marL="742950" lvl="1" indent="-285750">
              <a:buFont typeface="Arial"/>
              <a:buChar char="•"/>
            </a:pPr>
            <a:r>
              <a:rPr lang="en-US" sz="1800">
                <a:solidFill>
                  <a:schemeClr val="dk2"/>
                </a:solidFill>
                <a:latin typeface="Trebuchet MS"/>
              </a:rPr>
              <a:t>USPTO trademark and patent data</a:t>
            </a:r>
          </a:p>
          <a:p>
            <a:pPr marL="742950" lvl="1" indent="-285750">
              <a:buFont typeface="Arial"/>
              <a:buChar char="•"/>
            </a:pPr>
            <a:r>
              <a:rPr lang="en-US" sz="1800">
                <a:solidFill>
                  <a:schemeClr val="dk2"/>
                </a:solidFill>
                <a:latin typeface="Trebuchet MS"/>
              </a:rPr>
              <a:t>Library of Congress Copyright data (scraping)</a:t>
            </a:r>
          </a:p>
          <a:p>
            <a:endParaRPr lang="en-US" sz="1800">
              <a:solidFill>
                <a:schemeClr val="dk2"/>
              </a:solidFill>
              <a:latin typeface="Trebuchet MS"/>
            </a:endParaRPr>
          </a:p>
          <a:p>
            <a:pPr marL="285750" indent="-285750">
              <a:buFont typeface="Arial"/>
              <a:buChar char="•"/>
            </a:pPr>
            <a:r>
              <a:rPr lang="en-US" sz="1800">
                <a:solidFill>
                  <a:schemeClr val="dk2"/>
                </a:solidFill>
                <a:latin typeface="Trebuchet MS"/>
              </a:rPr>
              <a:t>Data Analysis: </a:t>
            </a:r>
            <a:r>
              <a:rPr lang="en-US" sz="1800" i="1">
                <a:solidFill>
                  <a:srgbClr val="C00000"/>
                </a:solidFill>
                <a:latin typeface="Trebuchet MS"/>
              </a:rPr>
              <a:t>contributions by sector </a:t>
            </a:r>
            <a:r>
              <a:rPr lang="en-US" sz="1800">
                <a:solidFill>
                  <a:schemeClr val="dk2"/>
                </a:solidFill>
                <a:latin typeface="Trebuchet MS"/>
              </a:rPr>
              <a:t>(business, university, government, household), and </a:t>
            </a:r>
            <a:r>
              <a:rPr lang="en-US" sz="1800" i="1">
                <a:solidFill>
                  <a:srgbClr val="C00000"/>
                </a:solidFill>
                <a:latin typeface="Trebuchet MS"/>
              </a:rPr>
              <a:t>by geography</a:t>
            </a:r>
            <a:r>
              <a:rPr lang="en-US" sz="1800">
                <a:solidFill>
                  <a:schemeClr val="dk2"/>
                </a:solidFill>
                <a:latin typeface="Trebuchet MS"/>
              </a:rPr>
              <a:t>.</a:t>
            </a:r>
          </a:p>
          <a:p>
            <a:pPr marL="285750" indent="-285750">
              <a:buFont typeface="Arial"/>
              <a:buChar char="•"/>
            </a:pPr>
            <a:endParaRPr lang="en-US" sz="1800">
              <a:solidFill>
                <a:schemeClr val="dk2"/>
              </a:solidFill>
              <a:latin typeface="Trebuchet MS"/>
            </a:endParaRPr>
          </a:p>
          <a:p>
            <a:pPr marL="285750" indent="-285750">
              <a:buFont typeface="Arial"/>
              <a:buChar char="•"/>
            </a:pPr>
            <a:r>
              <a:rPr lang="en-US" sz="1800">
                <a:solidFill>
                  <a:schemeClr val="dk2"/>
                </a:solidFill>
                <a:latin typeface="Trebuchet MS"/>
              </a:rPr>
              <a:t>Using ORCID database to find information on </a:t>
            </a:r>
            <a:r>
              <a:rPr lang="en-US" sz="1800" i="1">
                <a:solidFill>
                  <a:srgbClr val="C00000"/>
                </a:solidFill>
                <a:latin typeface="Trebuchet MS"/>
              </a:rPr>
              <a:t>developers of R </a:t>
            </a:r>
            <a:r>
              <a:rPr lang="en-US" sz="1800">
                <a:solidFill>
                  <a:schemeClr val="dk2"/>
                </a:solidFill>
                <a:latin typeface="Trebuchet MS"/>
              </a:rPr>
              <a:t>packages that are registered on CRAN.</a:t>
            </a:r>
          </a:p>
          <a:p>
            <a:pPr marL="285750" indent="-285750">
              <a:buFont typeface="Arial"/>
              <a:buChar char="•"/>
            </a:pPr>
            <a:endParaRPr lang="en-US" sz="1800">
              <a:solidFill>
                <a:schemeClr val="dk2"/>
              </a:solidFill>
              <a:latin typeface="Trebuchet MS"/>
            </a:endParaRPr>
          </a:p>
          <a:p>
            <a:pPr marL="285750" indent="-285750">
              <a:buFont typeface="Arial"/>
              <a:buChar char="•"/>
            </a:pPr>
            <a:endParaRPr lang="en-US" sz="1800">
              <a:solidFill>
                <a:schemeClr val="dk2"/>
              </a:solidFill>
              <a:latin typeface="Trebuchet MS"/>
            </a:endParaRPr>
          </a:p>
          <a:p>
            <a:pPr marL="285750" indent="-285750">
              <a:buFont typeface="Arial"/>
              <a:buChar char="•"/>
            </a:pPr>
            <a:endParaRPr lang="en-US" sz="1800">
              <a:solidFill>
                <a:schemeClr val="dk2"/>
              </a:solidFill>
              <a:latin typeface="Trebuchet MS"/>
            </a:endParaRPr>
          </a:p>
          <a:p>
            <a:pPr marL="285750" indent="-285750">
              <a:buFont typeface="Arial"/>
              <a:buChar char="•"/>
            </a:pPr>
            <a:endParaRPr lang="en-US" sz="1800">
              <a:solidFill>
                <a:schemeClr val="dk2"/>
              </a:solidFill>
              <a:latin typeface="Trebuchet MS"/>
            </a:endParaRPr>
          </a:p>
          <a:p>
            <a:pPr marL="285750" indent="-285750">
              <a:buFont typeface="Arial"/>
              <a:buChar char="•"/>
            </a:pPr>
            <a:endParaRPr lang="en-US" sz="1800">
              <a:solidFill>
                <a:schemeClr val="dk2"/>
              </a:solidFill>
              <a:latin typeface="Trebuchet MS"/>
            </a:endParaRPr>
          </a:p>
          <a:p>
            <a:pPr marL="285750" indent="-285750">
              <a:buFont typeface="Arial"/>
              <a:buChar char="•"/>
            </a:pPr>
            <a:endParaRPr lang="en-US" sz="1800">
              <a:solidFill>
                <a:schemeClr val="dk2"/>
              </a:solidFill>
              <a:latin typeface="Trebuchet MS"/>
            </a:endParaRPr>
          </a:p>
        </p:txBody>
      </p:sp>
      <p:sp>
        <p:nvSpPr>
          <p:cNvPr id="5" name="TextBox 4">
            <a:extLst>
              <a:ext uri="{FF2B5EF4-FFF2-40B4-BE49-F238E27FC236}">
                <a16:creationId xmlns:a16="http://schemas.microsoft.com/office/drawing/2014/main" id="{7568F3E6-A49E-274E-A6BC-DA709BC0CEDC}"/>
              </a:ext>
            </a:extLst>
          </p:cNvPr>
          <p:cNvSpPr txBox="1"/>
          <p:nvPr/>
        </p:nvSpPr>
        <p:spPr>
          <a:xfrm>
            <a:off x="698175" y="248271"/>
            <a:ext cx="90628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accent6">
                    <a:lumMod val="75000"/>
                  </a:schemeClr>
                </a:solidFill>
                <a:latin typeface="ITC Franklin Gothic Std Demi Compressed"/>
              </a:rPr>
              <a:t>Summer Project Goals &amp; Deliverables</a:t>
            </a:r>
          </a:p>
        </p:txBody>
      </p:sp>
      <p:sp>
        <p:nvSpPr>
          <p:cNvPr id="6" name="Content Placeholder 5">
            <a:extLst>
              <a:ext uri="{FF2B5EF4-FFF2-40B4-BE49-F238E27FC236}">
                <a16:creationId xmlns:a16="http://schemas.microsoft.com/office/drawing/2014/main" id="{4D553E6B-025D-4D43-BF9B-FAFA971FDA5F}"/>
              </a:ext>
            </a:extLst>
          </p:cNvPr>
          <p:cNvSpPr>
            <a:spLocks noGrp="1"/>
          </p:cNvSpPr>
          <p:nvPr>
            <p:ph idx="1"/>
          </p:nvPr>
        </p:nvSpPr>
        <p:spPr/>
        <p:txBody>
          <a:bodyPr/>
          <a:lstStyle/>
          <a:p>
            <a:pPr marL="0" indent="0">
              <a:buNone/>
            </a:pPr>
            <a:r>
              <a:rPr lang="en-US"/>
              <a:t> </a:t>
            </a:r>
          </a:p>
        </p:txBody>
      </p:sp>
      <p:pic>
        <p:nvPicPr>
          <p:cNvPr id="8" name="Google Shape;228;p51">
            <a:extLst>
              <a:ext uri="{FF2B5EF4-FFF2-40B4-BE49-F238E27FC236}">
                <a16:creationId xmlns:a16="http://schemas.microsoft.com/office/drawing/2014/main" id="{B2982408-4022-6A46-B3D6-F8CB2B2FB09B}"/>
              </a:ext>
            </a:extLst>
          </p:cNvPr>
          <p:cNvPicPr preferRelativeResize="0"/>
          <p:nvPr/>
        </p:nvPicPr>
        <p:blipFill>
          <a:blip r:embed="rId2">
            <a:alphaModFix/>
          </a:blip>
          <a:stretch>
            <a:fillRect/>
          </a:stretch>
        </p:blipFill>
        <p:spPr>
          <a:xfrm>
            <a:off x="5916743" y="833046"/>
            <a:ext cx="4043654" cy="3776179"/>
          </a:xfrm>
          <a:prstGeom prst="rect">
            <a:avLst/>
          </a:prstGeom>
          <a:noFill/>
          <a:ln>
            <a:noFill/>
          </a:ln>
        </p:spPr>
      </p:pic>
      <p:sp>
        <p:nvSpPr>
          <p:cNvPr id="2" name="TextBox 1">
            <a:extLst>
              <a:ext uri="{FF2B5EF4-FFF2-40B4-BE49-F238E27FC236}">
                <a16:creationId xmlns:a16="http://schemas.microsoft.com/office/drawing/2014/main" id="{F29FC493-E0E2-D84B-B10C-1AC85BC8A32B}"/>
              </a:ext>
            </a:extLst>
          </p:cNvPr>
          <p:cNvSpPr txBox="1"/>
          <p:nvPr/>
        </p:nvSpPr>
        <p:spPr>
          <a:xfrm>
            <a:off x="1181487" y="977088"/>
            <a:ext cx="3276859" cy="369332"/>
          </a:xfrm>
          <a:prstGeom prst="rect">
            <a:avLst/>
          </a:prstGeom>
          <a:noFill/>
        </p:spPr>
        <p:txBody>
          <a:bodyPr wrap="square" rtlCol="0">
            <a:spAutoFit/>
          </a:bodyPr>
          <a:lstStyle/>
          <a:p>
            <a:r>
              <a:rPr lang="en-US" sz="1800" b="1">
                <a:solidFill>
                  <a:schemeClr val="dk2"/>
                </a:solidFill>
                <a:latin typeface="Trebuchet MS"/>
              </a:rPr>
              <a:t>What is the Universe of OSS?</a:t>
            </a:r>
          </a:p>
        </p:txBody>
      </p:sp>
      <p:sp>
        <p:nvSpPr>
          <p:cNvPr id="4" name="Rectangle 3">
            <a:extLst>
              <a:ext uri="{FF2B5EF4-FFF2-40B4-BE49-F238E27FC236}">
                <a16:creationId xmlns:a16="http://schemas.microsoft.com/office/drawing/2014/main" id="{E950244D-E73C-894E-9DFA-77748F8F05C1}"/>
              </a:ext>
            </a:extLst>
          </p:cNvPr>
          <p:cNvSpPr/>
          <p:nvPr/>
        </p:nvSpPr>
        <p:spPr>
          <a:xfrm>
            <a:off x="5850674" y="4609224"/>
            <a:ext cx="4088781" cy="1477328"/>
          </a:xfrm>
          <a:prstGeom prst="rect">
            <a:avLst/>
          </a:prstGeom>
        </p:spPr>
        <p:txBody>
          <a:bodyPr wrap="square">
            <a:spAutoFit/>
          </a:bodyPr>
          <a:lstStyle/>
          <a:p>
            <a:pPr marL="285750" indent="-285750">
              <a:buFont typeface="Arial"/>
              <a:buChar char="•"/>
            </a:pPr>
            <a:r>
              <a:rPr lang="en-US" sz="1800">
                <a:solidFill>
                  <a:schemeClr val="dk2"/>
                </a:solidFill>
                <a:latin typeface="Trebuchet MS"/>
              </a:rPr>
              <a:t>Analyze interactions between contributors and the </a:t>
            </a:r>
            <a:r>
              <a:rPr lang="en-US" sz="1800" i="1">
                <a:solidFill>
                  <a:schemeClr val="accent6"/>
                </a:solidFill>
                <a:latin typeface="Trebuchet MS"/>
              </a:rPr>
              <a:t>diffusion of OSS innovation </a:t>
            </a:r>
            <a:r>
              <a:rPr lang="en-US" sz="1800">
                <a:solidFill>
                  <a:schemeClr val="dk2"/>
                </a:solidFill>
                <a:latin typeface="Trebuchet MS"/>
              </a:rPr>
              <a:t>across institutions and sectors using </a:t>
            </a:r>
            <a:r>
              <a:rPr lang="en-US" sz="1800" i="1">
                <a:solidFill>
                  <a:srgbClr val="C00000"/>
                </a:solidFill>
                <a:latin typeface="Trebuchet MS"/>
              </a:rPr>
              <a:t>dependency and contributor networks</a:t>
            </a:r>
            <a:r>
              <a:rPr lang="en-US" sz="1800">
                <a:solidFill>
                  <a:schemeClr val="dk2"/>
                </a:solidFill>
                <a:latin typeface="Trebuchet MS"/>
              </a:rPr>
              <a:t>.</a:t>
            </a:r>
          </a:p>
        </p:txBody>
      </p:sp>
    </p:spTree>
    <p:extLst>
      <p:ext uri="{BB962C8B-B14F-4D97-AF65-F5344CB8AC3E}">
        <p14:creationId xmlns:p14="http://schemas.microsoft.com/office/powerpoint/2010/main" val="459910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40EE6-901D-4159-98C1-872584FA69A1}"/>
              </a:ext>
            </a:extLst>
          </p:cNvPr>
          <p:cNvSpPr>
            <a:spLocks noGrp="1"/>
          </p:cNvSpPr>
          <p:nvPr>
            <p:ph type="body" sz="quarter" idx="10"/>
          </p:nvPr>
        </p:nvSpPr>
        <p:spPr/>
        <p:txBody>
          <a:bodyPr vert="horz" anchor="t"/>
          <a:lstStyle/>
          <a:p>
            <a:r>
              <a:rPr lang="en-US"/>
              <a:t>Measuring the Universe of OSS</a:t>
            </a:r>
          </a:p>
        </p:txBody>
      </p:sp>
      <p:sp>
        <p:nvSpPr>
          <p:cNvPr id="3" name="Text Placeholder 2">
            <a:extLst>
              <a:ext uri="{FF2B5EF4-FFF2-40B4-BE49-F238E27FC236}">
                <a16:creationId xmlns:a16="http://schemas.microsoft.com/office/drawing/2014/main" id="{5CB815F9-32AE-4AAC-AF41-8D4E16739340}"/>
              </a:ext>
            </a:extLst>
          </p:cNvPr>
          <p:cNvSpPr>
            <a:spLocks noGrp="1"/>
          </p:cNvSpPr>
          <p:nvPr>
            <p:ph type="body" sz="quarter" idx="11"/>
          </p:nvPr>
        </p:nvSpPr>
        <p:spPr>
          <a:xfrm>
            <a:off x="1002675" y="1499776"/>
            <a:ext cx="6925280" cy="4356168"/>
          </a:xfrm>
        </p:spPr>
        <p:txBody>
          <a:bodyPr vert="horz" anchor="t"/>
          <a:lstStyle/>
          <a:p>
            <a:pPr marL="342900" indent="-342900"/>
            <a:r>
              <a:rPr lang="en-US" b="1"/>
              <a:t>Problem Statement: </a:t>
            </a:r>
            <a:r>
              <a:rPr lang="en-US"/>
              <a:t>There are no commonly used metrics to measure the amount of open source software (OSS) in existence and </a:t>
            </a:r>
            <a:r>
              <a:rPr lang="en-US">
                <a:solidFill>
                  <a:srgbClr val="17375E"/>
                </a:solidFill>
              </a:rPr>
              <a:t>c</a:t>
            </a:r>
            <a:r>
              <a:rPr lang="en-US">
                <a:solidFill>
                  <a:schemeClr val="dk2"/>
                </a:solidFill>
                <a:latin typeface="Trebuchet MS"/>
              </a:rPr>
              <a:t>urrent NCSES and other economic indicators do not measure the </a:t>
            </a:r>
            <a:r>
              <a:rPr lang="en-US" i="1">
                <a:solidFill>
                  <a:srgbClr val="C00000"/>
                </a:solidFill>
                <a:latin typeface="Trebuchet MS"/>
              </a:rPr>
              <a:t>value of open source software </a:t>
            </a:r>
            <a:r>
              <a:rPr lang="en-US">
                <a:solidFill>
                  <a:schemeClr val="dk2"/>
                </a:solidFill>
                <a:latin typeface="Trebuchet MS"/>
              </a:rPr>
              <a:t>outside the business sector.</a:t>
            </a:r>
            <a:endParaRPr lang="en-US">
              <a:solidFill>
                <a:schemeClr val="dk2"/>
              </a:solidFill>
            </a:endParaRPr>
          </a:p>
          <a:p>
            <a:pPr marL="342900" indent="-342900"/>
            <a:endParaRPr lang="en-US"/>
          </a:p>
          <a:p>
            <a:pPr marL="0" indent="0">
              <a:buNone/>
            </a:pPr>
            <a:r>
              <a:rPr lang="en-US" b="1">
                <a:latin typeface="ITC Franklin Gothic Std Book Co"/>
              </a:rPr>
              <a:t>Goals: To measure</a:t>
            </a:r>
            <a:endParaRPr lang="en-US">
              <a:latin typeface="ITC Franklin Gothic Std Book Co"/>
            </a:endParaRPr>
          </a:p>
          <a:p>
            <a:pPr marL="285750" indent="-285750">
              <a:lnSpc>
                <a:spcPct val="150000"/>
              </a:lnSpc>
              <a:spcBef>
                <a:spcPts val="0"/>
              </a:spcBef>
              <a:buFont typeface="Arial,Sans-Serif"/>
              <a:buChar char="•"/>
            </a:pPr>
            <a:r>
              <a:rPr lang="en-US" sz="1800">
                <a:solidFill>
                  <a:schemeClr val="dk2"/>
                </a:solidFill>
                <a:latin typeface="Trebuchet MS"/>
                <a:cs typeface="Calibri"/>
              </a:rPr>
              <a:t>How much open source software is in use? (</a:t>
            </a:r>
            <a:r>
              <a:rPr lang="en-US" sz="1800" i="1">
                <a:solidFill>
                  <a:srgbClr val="C00000"/>
                </a:solidFill>
                <a:latin typeface="Trebuchet MS"/>
                <a:cs typeface="Calibri"/>
              </a:rPr>
              <a:t>stock measure</a:t>
            </a:r>
            <a:r>
              <a:rPr lang="en-US" sz="1800">
                <a:solidFill>
                  <a:schemeClr val="dk2"/>
                </a:solidFill>
                <a:latin typeface="Trebuchet MS"/>
                <a:cs typeface="Calibri"/>
              </a:rPr>
              <a:t>) </a:t>
            </a:r>
            <a:endParaRPr lang="en-US" sz="1800">
              <a:solidFill>
                <a:schemeClr val="dk2"/>
              </a:solidFill>
              <a:latin typeface="+mn-lt"/>
              <a:ea typeface="+mn-lt"/>
              <a:cs typeface="+mn-lt"/>
            </a:endParaRPr>
          </a:p>
          <a:p>
            <a:pPr marL="285750" indent="-285750">
              <a:lnSpc>
                <a:spcPct val="150000"/>
              </a:lnSpc>
              <a:spcBef>
                <a:spcPts val="0"/>
              </a:spcBef>
              <a:buFont typeface="Arial,Sans-Serif"/>
            </a:pPr>
            <a:r>
              <a:rPr lang="en-US" sz="1800">
                <a:solidFill>
                  <a:schemeClr val="dk2"/>
                </a:solidFill>
                <a:latin typeface="Trebuchet MS"/>
                <a:cs typeface="Calibri"/>
              </a:rPr>
              <a:t>How much is created each year? (</a:t>
            </a:r>
            <a:r>
              <a:rPr lang="en-US" sz="1800" i="1">
                <a:solidFill>
                  <a:srgbClr val="C00000"/>
                </a:solidFill>
                <a:latin typeface="Trebuchet MS"/>
                <a:cs typeface="Calibri"/>
              </a:rPr>
              <a:t>flow measure</a:t>
            </a:r>
            <a:r>
              <a:rPr lang="en-US" sz="1800">
                <a:solidFill>
                  <a:schemeClr val="dk2"/>
                </a:solidFill>
                <a:latin typeface="Trebuchet MS"/>
                <a:cs typeface="Calibri"/>
              </a:rPr>
              <a:t>)</a:t>
            </a:r>
            <a:endParaRPr lang="en-US">
              <a:solidFill>
                <a:schemeClr val="dk2"/>
              </a:solidFill>
              <a:cs typeface="Calibri"/>
            </a:endParaRPr>
          </a:p>
          <a:p>
            <a:pPr marL="285750" indent="-285750">
              <a:lnSpc>
                <a:spcPct val="150000"/>
              </a:lnSpc>
              <a:spcBef>
                <a:spcPts val="0"/>
              </a:spcBef>
              <a:buFont typeface="Arial,Sans-Serif"/>
            </a:pPr>
            <a:r>
              <a:rPr lang="en-US" sz="1800">
                <a:solidFill>
                  <a:schemeClr val="dk2"/>
                </a:solidFill>
                <a:latin typeface="Trebuchet MS"/>
                <a:cs typeface="Calibri"/>
              </a:rPr>
              <a:t>Who creates it? (</a:t>
            </a:r>
            <a:r>
              <a:rPr lang="en-US" sz="1800" i="1">
                <a:solidFill>
                  <a:srgbClr val="C00000"/>
                </a:solidFill>
                <a:latin typeface="Trebuchet MS"/>
                <a:cs typeface="Calibri"/>
              </a:rPr>
              <a:t>Sectors: </a:t>
            </a:r>
            <a:r>
              <a:rPr lang="en-US" sz="1800">
                <a:solidFill>
                  <a:schemeClr val="dk2"/>
                </a:solidFill>
                <a:latin typeface="Trebuchet MS"/>
                <a:cs typeface="Calibri"/>
              </a:rPr>
              <a:t>Business, Government, Academia, Households, Nonprofits, Foreign)</a:t>
            </a:r>
            <a:endParaRPr lang="en-US">
              <a:solidFill>
                <a:schemeClr val="dk2"/>
              </a:solidFill>
              <a:cs typeface="Calibri"/>
            </a:endParaRPr>
          </a:p>
          <a:p>
            <a:pPr marL="742950" lvl="1" indent="-285750"/>
            <a:endParaRPr lang="en-US">
              <a:solidFill>
                <a:schemeClr val="accent1">
                  <a:lumMod val="50000"/>
                </a:schemeClr>
              </a:solidFill>
              <a:latin typeface="Calibri"/>
              <a:cs typeface="Calibri"/>
            </a:endParaRPr>
          </a:p>
        </p:txBody>
      </p:sp>
      <p:sp>
        <p:nvSpPr>
          <p:cNvPr id="4" name="Slide Number Placeholder 3">
            <a:extLst>
              <a:ext uri="{FF2B5EF4-FFF2-40B4-BE49-F238E27FC236}">
                <a16:creationId xmlns:a16="http://schemas.microsoft.com/office/drawing/2014/main" id="{7BE1E96D-8B97-48AC-988D-6F58ED65C05A}"/>
              </a:ext>
            </a:extLst>
          </p:cNvPr>
          <p:cNvSpPr>
            <a:spLocks noGrp="1"/>
          </p:cNvSpPr>
          <p:nvPr>
            <p:ph type="sldNum" sz="quarter" idx="4"/>
          </p:nvPr>
        </p:nvSpPr>
        <p:spPr/>
        <p:txBody>
          <a:bodyPr/>
          <a:lstStyle/>
          <a:p>
            <a:fld id="{0F418C06-167A-E646-9EF6-18275B625F6B}" type="slidenum">
              <a:rPr lang="en-US" smtClean="0"/>
              <a:pPr/>
              <a:t>4</a:t>
            </a:fld>
            <a:endParaRPr lang="en-US"/>
          </a:p>
        </p:txBody>
      </p:sp>
      <p:pic>
        <p:nvPicPr>
          <p:cNvPr id="5" name="Picture 5" descr="A picture containing vector graphics&#10;&#10;Description generated with high confidence">
            <a:extLst>
              <a:ext uri="{FF2B5EF4-FFF2-40B4-BE49-F238E27FC236}">
                <a16:creationId xmlns:a16="http://schemas.microsoft.com/office/drawing/2014/main" id="{11669417-ED84-41B0-96FB-1B9DB2BB6A70}"/>
              </a:ext>
            </a:extLst>
          </p:cNvPr>
          <p:cNvPicPr>
            <a:picLocks noChangeAspect="1"/>
          </p:cNvPicPr>
          <p:nvPr/>
        </p:nvPicPr>
        <p:blipFill>
          <a:blip r:embed="rId3"/>
          <a:stretch>
            <a:fillRect/>
          </a:stretch>
        </p:blipFill>
        <p:spPr>
          <a:xfrm>
            <a:off x="7561070" y="2010946"/>
            <a:ext cx="2958759" cy="3417954"/>
          </a:xfrm>
          <a:prstGeom prst="rect">
            <a:avLst/>
          </a:prstGeom>
        </p:spPr>
      </p:pic>
    </p:spTree>
    <p:extLst>
      <p:ext uri="{BB962C8B-B14F-4D97-AF65-F5344CB8AC3E}">
        <p14:creationId xmlns:p14="http://schemas.microsoft.com/office/powerpoint/2010/main" val="245225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OSS Definition &amp; The Significance of GitHub </a:t>
            </a:r>
          </a:p>
        </p:txBody>
      </p:sp>
      <p:sp>
        <p:nvSpPr>
          <p:cNvPr id="3" name="Text Placeholder 2"/>
          <p:cNvSpPr>
            <a:spLocks noGrp="1"/>
          </p:cNvSpPr>
          <p:nvPr>
            <p:ph type="body" sz="quarter" idx="11"/>
          </p:nvPr>
        </p:nvSpPr>
        <p:spPr>
          <a:xfrm>
            <a:off x="1639648" y="1473329"/>
            <a:ext cx="7689277" cy="4013200"/>
          </a:xfrm>
        </p:spPr>
        <p:txBody>
          <a:bodyPr vert="horz" anchor="t"/>
          <a:lstStyle/>
          <a:p>
            <a:pPr marL="0" indent="0">
              <a:buNone/>
            </a:pPr>
            <a:r>
              <a:rPr lang="en-US" b="1"/>
              <a:t>Universe: </a:t>
            </a:r>
            <a:r>
              <a:rPr lang="en-US"/>
              <a:t>GitHub Repositories that have a registered Open Source Initiative (OSI) approved license.</a:t>
            </a:r>
          </a:p>
          <a:p>
            <a:pPr marL="0" indent="0">
              <a:buNone/>
            </a:pPr>
            <a:endParaRPr lang="en-US"/>
          </a:p>
          <a:p>
            <a:pPr marL="0" indent="0">
              <a:buNone/>
            </a:pPr>
            <a:endParaRPr lang="en-US"/>
          </a:p>
          <a:p>
            <a:pPr marL="0" indent="0">
              <a:buNone/>
            </a:pPr>
            <a:r>
              <a:rPr lang="en-US"/>
              <a:t>"[P]</a:t>
            </a:r>
            <a:r>
              <a:rPr lang="en-US" err="1"/>
              <a:t>retty</a:t>
            </a:r>
            <a:r>
              <a:rPr lang="en-US"/>
              <a:t> much everyone hosts their open source projects on GitHub, including Google, Facebook, Twitter, and even Microsoft" -</a:t>
            </a:r>
            <a:r>
              <a:rPr lang="en-US">
                <a:hlinkClick r:id="rId3"/>
              </a:rPr>
              <a:t>Wired Magazine 2015</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17375E"/>
              </a:solidFill>
              <a:cs typeface="Calibri"/>
            </a:endParaRPr>
          </a:p>
          <a:p>
            <a:pPr marL="0" indent="0">
              <a:buNone/>
            </a:pPr>
            <a:endParaRPr lang="en-US">
              <a:solidFill>
                <a:srgbClr val="17375E"/>
              </a:solidFill>
              <a:cs typeface="Calibri"/>
            </a:endParaRPr>
          </a:p>
          <a:p>
            <a:pPr marL="0" indent="0">
              <a:buNone/>
            </a:pPr>
            <a:endParaRPr lang="en-US">
              <a:solidFill>
                <a:srgbClr val="17375E"/>
              </a:solidFill>
              <a:cs typeface="Calibri"/>
            </a:endParaRPr>
          </a:p>
          <a:p>
            <a:pPr marL="0" indent="0">
              <a:buNone/>
            </a:pPr>
            <a:endParaRPr lang="en-US">
              <a:solidFill>
                <a:srgbClr val="17375E"/>
              </a:solidFill>
              <a:cs typeface="Calibri"/>
            </a:endParaRPr>
          </a:p>
          <a:p>
            <a:pPr marL="0" indent="0">
              <a:buNone/>
            </a:pPr>
            <a:endParaRPr lang="en-US">
              <a:solidFill>
                <a:srgbClr val="17375E"/>
              </a:solidFill>
              <a:cs typeface="Calibri"/>
            </a:endParaRPr>
          </a:p>
        </p:txBody>
      </p:sp>
      <p:sp>
        <p:nvSpPr>
          <p:cNvPr id="4" name="Slide Number Placeholder 3"/>
          <p:cNvSpPr>
            <a:spLocks noGrp="1"/>
          </p:cNvSpPr>
          <p:nvPr>
            <p:ph type="sldNum" sz="quarter" idx="4"/>
          </p:nvPr>
        </p:nvSpPr>
        <p:spPr/>
        <p:txBody>
          <a:bodyPr/>
          <a:lstStyle/>
          <a:p>
            <a:fld id="{0F418C06-167A-E646-9EF6-18275B625F6B}" type="slidenum">
              <a:rPr lang="en-US" smtClean="0"/>
              <a:pPr/>
              <a:t>5</a:t>
            </a:fld>
            <a:endParaRPr lang="en-US"/>
          </a:p>
        </p:txBody>
      </p:sp>
      <p:pic>
        <p:nvPicPr>
          <p:cNvPr id="7" name="Picture 7">
            <a:extLst>
              <a:ext uri="{FF2B5EF4-FFF2-40B4-BE49-F238E27FC236}">
                <a16:creationId xmlns:a16="http://schemas.microsoft.com/office/drawing/2014/main" id="{F6ECDC52-E21D-45CA-8030-2A485C508F9F}"/>
              </a:ext>
            </a:extLst>
          </p:cNvPr>
          <p:cNvPicPr>
            <a:picLocks noChangeAspect="1"/>
          </p:cNvPicPr>
          <p:nvPr/>
        </p:nvPicPr>
        <p:blipFill>
          <a:blip r:embed="rId4"/>
          <a:stretch>
            <a:fillRect/>
          </a:stretch>
        </p:blipFill>
        <p:spPr>
          <a:xfrm>
            <a:off x="3249386" y="3963290"/>
            <a:ext cx="3831771" cy="2015706"/>
          </a:xfrm>
          <a:prstGeom prst="rect">
            <a:avLst/>
          </a:prstGeom>
        </p:spPr>
      </p:pic>
    </p:spTree>
    <p:extLst>
      <p:ext uri="{BB962C8B-B14F-4D97-AF65-F5344CB8AC3E}">
        <p14:creationId xmlns:p14="http://schemas.microsoft.com/office/powerpoint/2010/main" val="69107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A7721-7BC9-471B-94B3-9ECEBB97890E}"/>
              </a:ext>
            </a:extLst>
          </p:cNvPr>
          <p:cNvSpPr>
            <a:spLocks noGrp="1"/>
          </p:cNvSpPr>
          <p:nvPr>
            <p:ph type="body" sz="quarter" idx="10"/>
          </p:nvPr>
        </p:nvSpPr>
        <p:spPr/>
        <p:txBody>
          <a:bodyPr vert="horz" anchor="t"/>
          <a:lstStyle/>
          <a:p>
            <a:r>
              <a:rPr lang="en-US"/>
              <a:t>Licenses</a:t>
            </a:r>
          </a:p>
        </p:txBody>
      </p:sp>
      <p:sp>
        <p:nvSpPr>
          <p:cNvPr id="3" name="Text Placeholder 2">
            <a:extLst>
              <a:ext uri="{FF2B5EF4-FFF2-40B4-BE49-F238E27FC236}">
                <a16:creationId xmlns:a16="http://schemas.microsoft.com/office/drawing/2014/main" id="{492115DF-D9F6-4C88-89BD-33A47AA75617}"/>
              </a:ext>
            </a:extLst>
          </p:cNvPr>
          <p:cNvSpPr>
            <a:spLocks noGrp="1"/>
          </p:cNvSpPr>
          <p:nvPr>
            <p:ph type="body" sz="quarter" idx="11"/>
          </p:nvPr>
        </p:nvSpPr>
        <p:spPr>
          <a:xfrm>
            <a:off x="185848" y="1623499"/>
            <a:ext cx="5229991" cy="4423714"/>
          </a:xfrm>
        </p:spPr>
        <p:txBody>
          <a:bodyPr vert="horz" anchor="t"/>
          <a:lstStyle/>
          <a:p>
            <a:pPr marL="342900" indent="-342900"/>
            <a:r>
              <a:rPr lang="en-US"/>
              <a:t>Licenses: Define the limitations of use for OSS and provide developers with claims when licenses are violated. </a:t>
            </a:r>
          </a:p>
          <a:p>
            <a:pPr marL="342900" indent="-342900"/>
            <a:r>
              <a:rPr lang="en-US"/>
              <a:t>Licenses vary based on limitations placed upon users</a:t>
            </a:r>
          </a:p>
          <a:p>
            <a:pPr marL="342900" indent="-342900"/>
            <a:r>
              <a:rPr lang="en-US"/>
              <a:t>Commonly Used Licenses: MIT, GPL, APACHE, BSD</a:t>
            </a:r>
          </a:p>
          <a:p>
            <a:pPr marL="342900" indent="-342900"/>
            <a:endParaRPr lang="en-US"/>
          </a:p>
          <a:p>
            <a:pPr marL="342900" indent="-342900"/>
            <a:endParaRPr lang="en-US"/>
          </a:p>
          <a:p>
            <a:pPr marL="342900" indent="-342900"/>
            <a:endParaRPr lang="en-US"/>
          </a:p>
          <a:p>
            <a:pPr marL="342900" indent="-342900"/>
            <a:endParaRPr lang="en-US"/>
          </a:p>
        </p:txBody>
      </p:sp>
      <p:sp>
        <p:nvSpPr>
          <p:cNvPr id="4" name="Slide Number Placeholder 3">
            <a:extLst>
              <a:ext uri="{FF2B5EF4-FFF2-40B4-BE49-F238E27FC236}">
                <a16:creationId xmlns:a16="http://schemas.microsoft.com/office/drawing/2014/main" id="{6C4BA83C-DB40-49F9-88F7-1F47BD1499A9}"/>
              </a:ext>
            </a:extLst>
          </p:cNvPr>
          <p:cNvSpPr>
            <a:spLocks noGrp="1"/>
          </p:cNvSpPr>
          <p:nvPr>
            <p:ph type="sldNum" sz="quarter" idx="4"/>
          </p:nvPr>
        </p:nvSpPr>
        <p:spPr/>
        <p:txBody>
          <a:bodyPr/>
          <a:lstStyle/>
          <a:p>
            <a:fld id="{0F418C06-167A-E646-9EF6-18275B625F6B}" type="slidenum">
              <a:rPr lang="en-US" smtClean="0"/>
              <a:pPr/>
              <a:t>6</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94748D64-9152-4472-980B-1EC836D19271}"/>
              </a:ext>
            </a:extLst>
          </p:cNvPr>
          <p:cNvPicPr>
            <a:picLocks noChangeAspect="1"/>
          </p:cNvPicPr>
          <p:nvPr/>
        </p:nvPicPr>
        <p:blipFill>
          <a:blip r:embed="rId3"/>
          <a:stretch>
            <a:fillRect/>
          </a:stretch>
        </p:blipFill>
        <p:spPr>
          <a:xfrm>
            <a:off x="5483983" y="2285693"/>
            <a:ext cx="5319631" cy="3264603"/>
          </a:xfrm>
          <a:prstGeom prst="rect">
            <a:avLst/>
          </a:prstGeom>
        </p:spPr>
      </p:pic>
      <p:sp>
        <p:nvSpPr>
          <p:cNvPr id="9" name="TextBox 8">
            <a:extLst>
              <a:ext uri="{FF2B5EF4-FFF2-40B4-BE49-F238E27FC236}">
                <a16:creationId xmlns:a16="http://schemas.microsoft.com/office/drawing/2014/main" id="{AB421765-01BC-4A41-BED7-F1AA7E5BF7EC}"/>
              </a:ext>
            </a:extLst>
          </p:cNvPr>
          <p:cNvSpPr txBox="1"/>
          <p:nvPr/>
        </p:nvSpPr>
        <p:spPr>
          <a:xfrm>
            <a:off x="5842896" y="1618714"/>
            <a:ext cx="47492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70C0"/>
                </a:solidFill>
              </a:rPr>
              <a:t>Top Licenses by Amount Registered on GitHub</a:t>
            </a:r>
            <a:endParaRPr lang="en-US" b="1">
              <a:solidFill>
                <a:srgbClr val="0070C0"/>
              </a:solidFill>
              <a:cs typeface="Calibri"/>
            </a:endParaRPr>
          </a:p>
        </p:txBody>
      </p:sp>
      <p:sp>
        <p:nvSpPr>
          <p:cNvPr id="10" name="TextBox 9">
            <a:extLst>
              <a:ext uri="{FF2B5EF4-FFF2-40B4-BE49-F238E27FC236}">
                <a16:creationId xmlns:a16="http://schemas.microsoft.com/office/drawing/2014/main" id="{54376FBC-2A9B-4562-88CE-00A1778EBD2E}"/>
              </a:ext>
            </a:extLst>
          </p:cNvPr>
          <p:cNvSpPr txBox="1"/>
          <p:nvPr/>
        </p:nvSpPr>
        <p:spPr>
          <a:xfrm>
            <a:off x="2674595" y="517851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rgbClr val="0070C0"/>
                </a:solidFill>
              </a:rPr>
              <a:t>Amounts recorded as of July 2019.</a:t>
            </a:r>
          </a:p>
          <a:p>
            <a:r>
              <a:rPr lang="en-US" sz="1400" i="1">
                <a:solidFill>
                  <a:srgbClr val="0070C0"/>
                </a:solidFill>
                <a:cs typeface="Calibri"/>
              </a:rPr>
              <a:t>Source: </a:t>
            </a:r>
            <a:r>
              <a:rPr lang="en-US" sz="1400" i="1" err="1">
                <a:solidFill>
                  <a:srgbClr val="0070C0"/>
                </a:solidFill>
                <a:cs typeface="Calibri"/>
              </a:rPr>
              <a:t>GraphQL</a:t>
            </a:r>
            <a:endParaRPr lang="en-US" sz="1400" i="1">
              <a:solidFill>
                <a:srgbClr val="0070C0"/>
              </a:solidFill>
              <a:cs typeface="Calibri"/>
            </a:endParaRPr>
          </a:p>
        </p:txBody>
      </p:sp>
    </p:spTree>
    <p:extLst>
      <p:ext uri="{BB962C8B-B14F-4D97-AF65-F5344CB8AC3E}">
        <p14:creationId xmlns:p14="http://schemas.microsoft.com/office/powerpoint/2010/main" val="178914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6CDF2-DDE5-4808-A6E9-50FECDB2B248}"/>
              </a:ext>
            </a:extLst>
          </p:cNvPr>
          <p:cNvSpPr>
            <a:spLocks noGrp="1"/>
          </p:cNvSpPr>
          <p:nvPr>
            <p:ph type="body" sz="quarter" idx="10"/>
          </p:nvPr>
        </p:nvSpPr>
        <p:spPr>
          <a:xfrm>
            <a:off x="60423" y="586078"/>
            <a:ext cx="10972800" cy="457200"/>
          </a:xfrm>
        </p:spPr>
        <p:txBody>
          <a:bodyPr vert="horz" anchor="t"/>
          <a:lstStyle/>
          <a:p>
            <a:r>
              <a:rPr lang="en-US"/>
              <a:t>Methods for Accessing GitHub Data</a:t>
            </a:r>
          </a:p>
        </p:txBody>
      </p:sp>
      <p:sp>
        <p:nvSpPr>
          <p:cNvPr id="3" name="Text Placeholder 2">
            <a:extLst>
              <a:ext uri="{FF2B5EF4-FFF2-40B4-BE49-F238E27FC236}">
                <a16:creationId xmlns:a16="http://schemas.microsoft.com/office/drawing/2014/main" id="{CA1198F2-D67B-4580-B0BF-FDE743710323}"/>
              </a:ext>
            </a:extLst>
          </p:cNvPr>
          <p:cNvSpPr>
            <a:spLocks noGrp="1"/>
          </p:cNvSpPr>
          <p:nvPr>
            <p:ph type="body" sz="quarter" idx="11"/>
          </p:nvPr>
        </p:nvSpPr>
        <p:spPr>
          <a:xfrm>
            <a:off x="1450412" y="1278011"/>
            <a:ext cx="8192153" cy="4339771"/>
          </a:xfrm>
        </p:spPr>
        <p:txBody>
          <a:bodyPr vert="horz" anchor="t"/>
          <a:lstStyle/>
          <a:p>
            <a:pPr marL="0" indent="0">
              <a:buNone/>
            </a:pPr>
            <a:r>
              <a:rPr lang="en-US" sz="1600" i="1">
                <a:solidFill>
                  <a:schemeClr val="tx2"/>
                </a:solidFill>
                <a:latin typeface="ITC"/>
              </a:rPr>
              <a:t>We tried several approaches, each with benefits and limitations:</a:t>
            </a:r>
          </a:p>
          <a:p>
            <a:pPr marL="457200" indent="-457200">
              <a:buAutoNum type="arabicPeriod"/>
            </a:pPr>
            <a:r>
              <a:rPr lang="en-US" b="1" err="1">
                <a:solidFill>
                  <a:schemeClr val="tx2"/>
                </a:solidFill>
                <a:latin typeface="ITC"/>
              </a:rPr>
              <a:t>RestAPI</a:t>
            </a:r>
            <a:endParaRPr lang="en-US" b="1">
              <a:solidFill>
                <a:schemeClr val="tx2"/>
              </a:solidFill>
              <a:latin typeface="ITC"/>
            </a:endParaRPr>
          </a:p>
          <a:p>
            <a:pPr marL="742950" lvl="1" indent="-285750"/>
            <a:r>
              <a:rPr lang="en-US" sz="1800">
                <a:solidFill>
                  <a:schemeClr val="tx2"/>
                </a:solidFill>
                <a:latin typeface="ITC"/>
              </a:rPr>
              <a:t>"The person who doesn't know when to stop talking"</a:t>
            </a:r>
          </a:p>
          <a:p>
            <a:pPr marL="742950" lvl="1" indent="-285750"/>
            <a:r>
              <a:rPr lang="en-US" sz="1800">
                <a:solidFill>
                  <a:schemeClr val="tx2"/>
                </a:solidFill>
                <a:latin typeface="ITC"/>
              </a:rPr>
              <a:t>Access a lot of hard to use information</a:t>
            </a:r>
            <a:endParaRPr lang="en-US" sz="1800">
              <a:solidFill>
                <a:schemeClr val="tx2"/>
              </a:solidFill>
              <a:latin typeface="ITC"/>
              <a:cs typeface="Calibri"/>
            </a:endParaRPr>
          </a:p>
          <a:p>
            <a:pPr marL="742950" lvl="1" indent="-285750"/>
            <a:r>
              <a:rPr lang="en-US" sz="1800">
                <a:solidFill>
                  <a:schemeClr val="tx2"/>
                </a:solidFill>
                <a:latin typeface="ITC"/>
                <a:cs typeface="Calibri"/>
              </a:rPr>
              <a:t>Can't specify what you want</a:t>
            </a:r>
          </a:p>
          <a:p>
            <a:pPr marL="457200" indent="-457200">
              <a:buAutoNum type="arabicPeriod"/>
            </a:pPr>
            <a:r>
              <a:rPr lang="en-US" b="1">
                <a:solidFill>
                  <a:schemeClr val="tx2"/>
                </a:solidFill>
                <a:latin typeface="ITC"/>
                <a:cs typeface="Calibri"/>
              </a:rPr>
              <a:t>Graph QL</a:t>
            </a:r>
          </a:p>
          <a:p>
            <a:pPr marL="742950" lvl="1" indent="-285750"/>
            <a:r>
              <a:rPr lang="en-US" sz="2000">
                <a:solidFill>
                  <a:schemeClr val="tx2"/>
                </a:solidFill>
                <a:latin typeface="ITC"/>
                <a:cs typeface="Calibri"/>
              </a:rPr>
              <a:t>"The iPhone—great but need a new one every two years" </a:t>
            </a:r>
          </a:p>
          <a:p>
            <a:pPr marL="742950" lvl="1" indent="-285750"/>
            <a:r>
              <a:rPr lang="en-US" sz="2000">
                <a:solidFill>
                  <a:schemeClr val="tx2"/>
                </a:solidFill>
                <a:latin typeface="ITC"/>
                <a:cs typeface="Calibri"/>
              </a:rPr>
              <a:t>Easy access to the exact information you want</a:t>
            </a:r>
            <a:endParaRPr lang="en-US">
              <a:solidFill>
                <a:schemeClr val="tx2"/>
              </a:solidFill>
            </a:endParaRPr>
          </a:p>
          <a:p>
            <a:pPr marL="742950" lvl="1" indent="-285750"/>
            <a:r>
              <a:rPr lang="en-US" sz="2000">
                <a:solidFill>
                  <a:schemeClr val="tx2"/>
                </a:solidFill>
                <a:latin typeface="ITC"/>
                <a:cs typeface="Calibri"/>
              </a:rPr>
              <a:t>Need to limit the amount of data you request to first thousand</a:t>
            </a:r>
          </a:p>
          <a:p>
            <a:pPr marL="1143000" lvl="2" indent="-228600"/>
            <a:r>
              <a:rPr lang="en-US" sz="1600">
                <a:solidFill>
                  <a:schemeClr val="tx2"/>
                </a:solidFill>
                <a:latin typeface="ITC"/>
                <a:cs typeface="Calibri"/>
              </a:rPr>
              <a:t>pagination within pagination</a:t>
            </a:r>
          </a:p>
          <a:p>
            <a:pPr marL="742950" lvl="1" indent="-285750"/>
            <a:r>
              <a:rPr lang="en-US" sz="2000">
                <a:solidFill>
                  <a:schemeClr val="tx2"/>
                </a:solidFill>
                <a:latin typeface="ITC"/>
                <a:cs typeface="Calibri"/>
              </a:rPr>
              <a:t>Breaks randomly</a:t>
            </a:r>
          </a:p>
          <a:p>
            <a:pPr marL="457200" indent="-457200">
              <a:buAutoNum type="arabicPeriod"/>
            </a:pPr>
            <a:r>
              <a:rPr lang="en-US" b="1">
                <a:solidFill>
                  <a:schemeClr val="tx2"/>
                </a:solidFill>
                <a:latin typeface="ITC"/>
                <a:cs typeface="Calibri"/>
              </a:rPr>
              <a:t>Web Scraping</a:t>
            </a:r>
            <a:endParaRPr lang="en-US" sz="1200" b="1">
              <a:solidFill>
                <a:schemeClr val="tx2"/>
              </a:solidFill>
              <a:latin typeface="ITC"/>
              <a:cs typeface="Calibri"/>
            </a:endParaRPr>
          </a:p>
          <a:p>
            <a:pPr marL="914400" indent="-457200"/>
            <a:r>
              <a:rPr lang="en-US">
                <a:solidFill>
                  <a:schemeClr val="tx2"/>
                </a:solidFill>
                <a:latin typeface="ITC"/>
                <a:cs typeface="Calibri"/>
              </a:rPr>
              <a:t>"Float like a human, sting like a computer"</a:t>
            </a:r>
          </a:p>
          <a:p>
            <a:pPr marL="914400" indent="-457200"/>
            <a:r>
              <a:rPr lang="en-US">
                <a:solidFill>
                  <a:schemeClr val="tx2"/>
                </a:solidFill>
                <a:latin typeface="ITC"/>
                <a:cs typeface="Calibri"/>
              </a:rPr>
              <a:t>Slow &amp; Messy Data</a:t>
            </a:r>
            <a:endParaRPr lang="en-US">
              <a:solidFill>
                <a:schemeClr val="tx2"/>
              </a:solidFill>
              <a:latin typeface="ITC"/>
            </a:endParaRPr>
          </a:p>
          <a:p>
            <a:pPr marL="742950" lvl="1" indent="-285750"/>
            <a:endParaRPr lang="en-US">
              <a:solidFill>
                <a:srgbClr val="000000"/>
              </a:solidFill>
              <a:latin typeface="ITC"/>
              <a:cs typeface="Calibri"/>
            </a:endParaRPr>
          </a:p>
          <a:p>
            <a:pPr marL="342900" indent="-342900"/>
            <a:endParaRPr lang="en-US">
              <a:latin typeface="ITC"/>
              <a:cs typeface="Calibri"/>
            </a:endParaRPr>
          </a:p>
          <a:p>
            <a:pPr marL="342900" indent="-342900"/>
            <a:endParaRPr lang="en-US">
              <a:latin typeface="ITC"/>
            </a:endParaRPr>
          </a:p>
        </p:txBody>
      </p:sp>
      <p:sp>
        <p:nvSpPr>
          <p:cNvPr id="4" name="Slide Number Placeholder 3">
            <a:extLst>
              <a:ext uri="{FF2B5EF4-FFF2-40B4-BE49-F238E27FC236}">
                <a16:creationId xmlns:a16="http://schemas.microsoft.com/office/drawing/2014/main" id="{D8D0ED5D-BAEA-4F02-AD00-D6D66FE0DD08}"/>
              </a:ext>
            </a:extLst>
          </p:cNvPr>
          <p:cNvSpPr>
            <a:spLocks noGrp="1"/>
          </p:cNvSpPr>
          <p:nvPr>
            <p:ph type="sldNum" sz="quarter" idx="4"/>
          </p:nvPr>
        </p:nvSpPr>
        <p:spPr/>
        <p:txBody>
          <a:bodyPr/>
          <a:lstStyle/>
          <a:p>
            <a:fld id="{0F418C06-167A-E646-9EF6-18275B625F6B}" type="slidenum">
              <a:rPr lang="en-US" smtClean="0"/>
              <a:pPr/>
              <a:t>7</a:t>
            </a:fld>
            <a:endParaRPr lang="en-US"/>
          </a:p>
        </p:txBody>
      </p:sp>
      <p:pic>
        <p:nvPicPr>
          <p:cNvPr id="5" name="Picture 5" descr="A close up of a black bag&#10;&#10;Description generated with high confidence">
            <a:extLst>
              <a:ext uri="{FF2B5EF4-FFF2-40B4-BE49-F238E27FC236}">
                <a16:creationId xmlns:a16="http://schemas.microsoft.com/office/drawing/2014/main" id="{779FCA45-7ED7-4193-8A42-AFB293E5C807}"/>
              </a:ext>
            </a:extLst>
          </p:cNvPr>
          <p:cNvPicPr>
            <a:picLocks noChangeAspect="1"/>
          </p:cNvPicPr>
          <p:nvPr/>
        </p:nvPicPr>
        <p:blipFill rotWithShape="1">
          <a:blip r:embed="rId3"/>
          <a:srcRect l="27303" r="26645" b="-826"/>
          <a:stretch/>
        </p:blipFill>
        <p:spPr>
          <a:xfrm>
            <a:off x="8944751" y="1888185"/>
            <a:ext cx="2249931" cy="1969579"/>
          </a:xfrm>
          <a:prstGeom prst="rect">
            <a:avLst/>
          </a:prstGeom>
        </p:spPr>
      </p:pic>
    </p:spTree>
    <p:extLst>
      <p:ext uri="{BB962C8B-B14F-4D97-AF65-F5344CB8AC3E}">
        <p14:creationId xmlns:p14="http://schemas.microsoft.com/office/powerpoint/2010/main" val="371404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1198F2-D67B-4580-B0BF-FDE743710323}"/>
              </a:ext>
            </a:extLst>
          </p:cNvPr>
          <p:cNvSpPr>
            <a:spLocks noGrp="1"/>
          </p:cNvSpPr>
          <p:nvPr>
            <p:ph type="body" sz="quarter" idx="11"/>
          </p:nvPr>
        </p:nvSpPr>
        <p:spPr>
          <a:xfrm>
            <a:off x="1184552" y="1399326"/>
            <a:ext cx="8458013" cy="4302974"/>
          </a:xfrm>
        </p:spPr>
        <p:txBody>
          <a:bodyPr vert="horz" anchor="t"/>
          <a:lstStyle/>
          <a:p>
            <a:pPr marL="0" indent="0">
              <a:buNone/>
            </a:pPr>
            <a:r>
              <a:rPr lang="en-US" sz="2400">
                <a:solidFill>
                  <a:srgbClr val="17375E"/>
                </a:solidFill>
                <a:latin typeface="ITC Franklin Goth"/>
                <a:cs typeface="Calibri"/>
              </a:rPr>
              <a:t>Existing Data Sets:</a:t>
            </a:r>
          </a:p>
          <a:p>
            <a:pPr marL="342900" indent="-342900"/>
            <a:r>
              <a:rPr lang="en-US" b="1" err="1">
                <a:solidFill>
                  <a:schemeClr val="tx2"/>
                </a:solidFill>
                <a:latin typeface="ITC Franklin Goth"/>
                <a:cs typeface="Calibri"/>
              </a:rPr>
              <a:t>BigQuery</a:t>
            </a:r>
            <a:endParaRPr lang="en-US" b="1">
              <a:solidFill>
                <a:schemeClr val="tx2"/>
              </a:solidFill>
              <a:latin typeface="ITC Franklin Goth"/>
            </a:endParaRPr>
          </a:p>
          <a:p>
            <a:pPr marL="742950" lvl="1" indent="-285750"/>
            <a:r>
              <a:rPr lang="en-US" sz="2000">
                <a:solidFill>
                  <a:schemeClr val="tx2"/>
                </a:solidFill>
                <a:latin typeface="ITC Franklin Goth"/>
                <a:cs typeface="Calibri"/>
              </a:rPr>
              <a:t>"An HP in Mac's clothing" </a:t>
            </a:r>
          </a:p>
          <a:p>
            <a:pPr marL="742950" lvl="1" indent="-285750"/>
            <a:r>
              <a:rPr lang="en-US" sz="2000">
                <a:solidFill>
                  <a:schemeClr val="tx2"/>
                </a:solidFill>
                <a:latin typeface="ITC Franklin Goth"/>
                <a:cs typeface="Calibri"/>
              </a:rPr>
              <a:t>Looks nice</a:t>
            </a:r>
          </a:p>
          <a:p>
            <a:pPr marL="742950" lvl="1" indent="-285750"/>
            <a:r>
              <a:rPr lang="en-US" sz="2000">
                <a:solidFill>
                  <a:schemeClr val="tx2"/>
                </a:solidFill>
                <a:latin typeface="ITC Franklin Goth"/>
                <a:cs typeface="Calibri"/>
              </a:rPr>
              <a:t>Not frequently updated</a:t>
            </a:r>
          </a:p>
          <a:p>
            <a:pPr marL="457200" lvl="1" indent="0">
              <a:buNone/>
            </a:pPr>
            <a:endParaRPr lang="en-US">
              <a:solidFill>
                <a:schemeClr val="tx2"/>
              </a:solidFill>
              <a:latin typeface="ITC Franklin Goth"/>
              <a:cs typeface="Calibri"/>
            </a:endParaRPr>
          </a:p>
          <a:p>
            <a:pPr marL="457200" lvl="1" indent="0">
              <a:buNone/>
            </a:pPr>
            <a:endParaRPr lang="en-US">
              <a:solidFill>
                <a:schemeClr val="tx2"/>
              </a:solidFill>
              <a:latin typeface="ITC Franklin Goth"/>
              <a:cs typeface="Calibri"/>
            </a:endParaRPr>
          </a:p>
          <a:p>
            <a:pPr marL="342900" indent="-342900"/>
            <a:r>
              <a:rPr lang="en-US" b="1" err="1">
                <a:solidFill>
                  <a:schemeClr val="tx2"/>
                </a:solidFill>
                <a:latin typeface="ITC Franklin Goth"/>
                <a:cs typeface="Calibri"/>
              </a:rPr>
              <a:t>GHTorrent</a:t>
            </a:r>
            <a:endParaRPr lang="en-US" b="1">
              <a:solidFill>
                <a:schemeClr val="tx2"/>
              </a:solidFill>
              <a:latin typeface="ITC Franklin Goth"/>
              <a:cs typeface="Calibri"/>
            </a:endParaRPr>
          </a:p>
          <a:p>
            <a:pPr marL="742950" lvl="1" indent="-285750"/>
            <a:r>
              <a:rPr lang="en-US" sz="2000">
                <a:solidFill>
                  <a:schemeClr val="tx2"/>
                </a:solidFill>
                <a:latin typeface="ITC Franklin Goth"/>
                <a:cs typeface="Calibri"/>
              </a:rPr>
              <a:t>C</a:t>
            </a:r>
            <a:r>
              <a:rPr lang="en-US" sz="2000">
                <a:solidFill>
                  <a:schemeClr val="tx2"/>
                </a:solidFill>
                <a:ea typeface="+mn-lt"/>
                <a:cs typeface="+mn-lt"/>
              </a:rPr>
              <a:t>hipotle - </a:t>
            </a:r>
            <a:r>
              <a:rPr lang="en-US" sz="2000">
                <a:solidFill>
                  <a:schemeClr val="tx2"/>
                </a:solidFill>
                <a:latin typeface="ITC Franklin Goth"/>
                <a:cs typeface="Calibri"/>
              </a:rPr>
              <a:t>"Almost everything you want but not quite"</a:t>
            </a:r>
          </a:p>
          <a:p>
            <a:pPr marL="742950" lvl="1" indent="-285750"/>
            <a:r>
              <a:rPr lang="en-US" sz="2000">
                <a:solidFill>
                  <a:schemeClr val="tx2"/>
                </a:solidFill>
                <a:latin typeface="ITC Franklin Goth"/>
                <a:cs typeface="Calibri"/>
              </a:rPr>
              <a:t>Scrape GitHub daily and have an accessible full </a:t>
            </a:r>
            <a:r>
              <a:rPr lang="en-US" sz="2000" err="1">
                <a:solidFill>
                  <a:schemeClr val="tx2"/>
                </a:solidFill>
                <a:latin typeface="ITC Franklin Goth"/>
                <a:cs typeface="Calibri"/>
              </a:rPr>
              <a:t>RestAPI</a:t>
            </a:r>
            <a:r>
              <a:rPr lang="en-US" sz="2000">
                <a:solidFill>
                  <a:schemeClr val="tx2"/>
                </a:solidFill>
                <a:latin typeface="ITC Franklin Goth"/>
                <a:cs typeface="Calibri"/>
              </a:rPr>
              <a:t> database</a:t>
            </a:r>
            <a:endParaRPr lang="en-US">
              <a:solidFill>
                <a:schemeClr val="tx2"/>
              </a:solidFill>
            </a:endParaRPr>
          </a:p>
          <a:p>
            <a:pPr marL="742950" lvl="1" indent="-285750"/>
            <a:r>
              <a:rPr lang="en-US" sz="2000">
                <a:solidFill>
                  <a:schemeClr val="tx2"/>
                </a:solidFill>
                <a:latin typeface="ITC Franklin Goth"/>
                <a:cs typeface="Calibri"/>
              </a:rPr>
              <a:t>Missing License information, and additions and deletions</a:t>
            </a:r>
          </a:p>
          <a:p>
            <a:pPr marL="457200" lvl="1" indent="0">
              <a:buNone/>
            </a:pPr>
            <a:endParaRPr lang="en-US">
              <a:solidFill>
                <a:srgbClr val="000000"/>
              </a:solidFill>
              <a:latin typeface="ITC Franklin Goth"/>
              <a:cs typeface="Calibri"/>
            </a:endParaRPr>
          </a:p>
          <a:p>
            <a:pPr marL="0" indent="0">
              <a:buNone/>
            </a:pPr>
            <a:endParaRPr lang="en-US">
              <a:solidFill>
                <a:srgbClr val="17375E"/>
              </a:solidFill>
              <a:latin typeface="ITC Franklin Goth"/>
              <a:cs typeface="Calibri"/>
            </a:endParaRPr>
          </a:p>
          <a:p>
            <a:pPr marL="742950" lvl="1" indent="-285750"/>
            <a:endParaRPr lang="en-US">
              <a:solidFill>
                <a:srgbClr val="000000"/>
              </a:solidFill>
              <a:latin typeface="ITC Franklin Goth"/>
              <a:cs typeface="Calibri"/>
            </a:endParaRPr>
          </a:p>
          <a:p>
            <a:pPr marL="342900" indent="-342900"/>
            <a:endParaRPr lang="en-US">
              <a:latin typeface="ITC Franklin Goth"/>
              <a:cs typeface="Calibri"/>
            </a:endParaRPr>
          </a:p>
          <a:p>
            <a:pPr marL="342900" indent="-342900"/>
            <a:endParaRPr lang="en-US">
              <a:latin typeface="ITC Franklin Goth"/>
            </a:endParaRPr>
          </a:p>
        </p:txBody>
      </p:sp>
      <p:sp>
        <p:nvSpPr>
          <p:cNvPr id="4" name="Slide Number Placeholder 3">
            <a:extLst>
              <a:ext uri="{FF2B5EF4-FFF2-40B4-BE49-F238E27FC236}">
                <a16:creationId xmlns:a16="http://schemas.microsoft.com/office/drawing/2014/main" id="{D8D0ED5D-BAEA-4F02-AD00-D6D66FE0DD08}"/>
              </a:ext>
            </a:extLst>
          </p:cNvPr>
          <p:cNvSpPr>
            <a:spLocks noGrp="1"/>
          </p:cNvSpPr>
          <p:nvPr>
            <p:ph type="sldNum" sz="quarter" idx="4"/>
          </p:nvPr>
        </p:nvSpPr>
        <p:spPr/>
        <p:txBody>
          <a:bodyPr/>
          <a:lstStyle/>
          <a:p>
            <a:fld id="{0F418C06-167A-E646-9EF6-18275B625F6B}" type="slidenum">
              <a:rPr lang="en-US" smtClean="0"/>
              <a:pPr/>
              <a:t>8</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CE3AE5A7-E3C0-4C4E-87B7-64D91FD87FB8}"/>
              </a:ext>
            </a:extLst>
          </p:cNvPr>
          <p:cNvPicPr>
            <a:picLocks noChangeAspect="1"/>
          </p:cNvPicPr>
          <p:nvPr/>
        </p:nvPicPr>
        <p:blipFill>
          <a:blip r:embed="rId2"/>
          <a:stretch>
            <a:fillRect/>
          </a:stretch>
        </p:blipFill>
        <p:spPr>
          <a:xfrm>
            <a:off x="6270171" y="1464046"/>
            <a:ext cx="3178628" cy="2392877"/>
          </a:xfrm>
          <a:prstGeom prst="rect">
            <a:avLst/>
          </a:prstGeom>
        </p:spPr>
      </p:pic>
      <p:sp>
        <p:nvSpPr>
          <p:cNvPr id="10" name="Text Placeholder 1">
            <a:extLst>
              <a:ext uri="{FF2B5EF4-FFF2-40B4-BE49-F238E27FC236}">
                <a16:creationId xmlns:a16="http://schemas.microsoft.com/office/drawing/2014/main" id="{003423DB-B32D-4C9A-8431-6E0939D8C7C3}"/>
              </a:ext>
            </a:extLst>
          </p:cNvPr>
          <p:cNvSpPr txBox="1">
            <a:spLocks/>
          </p:cNvSpPr>
          <p:nvPr/>
        </p:nvSpPr>
        <p:spPr>
          <a:xfrm>
            <a:off x="60423" y="586078"/>
            <a:ext cx="10972800" cy="457200"/>
          </a:xfrm>
          <a:prstGeom prst="rect">
            <a:avLst/>
          </a:prstGeom>
        </p:spPr>
        <p:txBody>
          <a:bodyPr vert="horz" anchor="t"/>
          <a:lstStyle>
            <a:lvl1pPr marL="0" indent="0" algn="ctr" defTabSz="457209"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a:t>Methods for Accessing GitHub Data</a:t>
            </a:r>
          </a:p>
        </p:txBody>
      </p:sp>
    </p:spTree>
    <p:extLst>
      <p:ext uri="{BB962C8B-B14F-4D97-AF65-F5344CB8AC3E}">
        <p14:creationId xmlns:p14="http://schemas.microsoft.com/office/powerpoint/2010/main" val="30046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E6CDF2-DDE5-4808-A6E9-50FECDB2B248}"/>
              </a:ext>
            </a:extLst>
          </p:cNvPr>
          <p:cNvSpPr>
            <a:spLocks noGrp="1"/>
          </p:cNvSpPr>
          <p:nvPr>
            <p:ph type="body" sz="quarter" idx="10"/>
          </p:nvPr>
        </p:nvSpPr>
        <p:spPr/>
        <p:txBody>
          <a:bodyPr vert="horz" anchor="t"/>
          <a:lstStyle/>
          <a:p>
            <a:r>
              <a:rPr lang="en-US"/>
              <a:t>Our Approach</a:t>
            </a:r>
          </a:p>
          <a:p>
            <a:r>
              <a:rPr lang="en-US" sz="2400" i="1"/>
              <a:t>Why choose when you can have the all?</a:t>
            </a:r>
          </a:p>
        </p:txBody>
      </p:sp>
      <p:sp>
        <p:nvSpPr>
          <p:cNvPr id="3" name="Text Placeholder 2">
            <a:extLst>
              <a:ext uri="{FF2B5EF4-FFF2-40B4-BE49-F238E27FC236}">
                <a16:creationId xmlns:a16="http://schemas.microsoft.com/office/drawing/2014/main" id="{CA1198F2-D67B-4580-B0BF-FDE743710323}"/>
              </a:ext>
            </a:extLst>
          </p:cNvPr>
          <p:cNvSpPr>
            <a:spLocks noGrp="1"/>
          </p:cNvSpPr>
          <p:nvPr>
            <p:ph type="body" sz="quarter" idx="11"/>
          </p:nvPr>
        </p:nvSpPr>
        <p:spPr>
          <a:xfrm>
            <a:off x="1450412" y="1689100"/>
            <a:ext cx="8192153" cy="4013200"/>
          </a:xfrm>
        </p:spPr>
        <p:txBody>
          <a:bodyPr vert="horz" anchor="t"/>
          <a:lstStyle/>
          <a:p>
            <a:pPr marL="0" indent="0">
              <a:buNone/>
            </a:pPr>
            <a:r>
              <a:rPr lang="en-US">
                <a:solidFill>
                  <a:srgbClr val="17375E"/>
                </a:solidFill>
                <a:cs typeface="Calibri"/>
              </a:rPr>
              <a:t>We need info on (1) how much OSS is out there (2) how does it change over time (2) who is creating it and where are they</a:t>
            </a:r>
          </a:p>
          <a:p>
            <a:pPr marL="0" indent="0">
              <a:buNone/>
            </a:pPr>
            <a:endParaRPr lang="en-US">
              <a:solidFill>
                <a:srgbClr val="17375E"/>
              </a:solidFill>
              <a:cs typeface="Calibri"/>
            </a:endParaRPr>
          </a:p>
          <a:p>
            <a:pPr marL="0" indent="0">
              <a:buNone/>
            </a:pPr>
            <a:r>
              <a:rPr lang="en-US">
                <a:solidFill>
                  <a:srgbClr val="17375E"/>
                </a:solidFill>
                <a:cs typeface="Calibri"/>
              </a:rPr>
              <a:t>1. </a:t>
            </a:r>
            <a:r>
              <a:rPr lang="en-US" err="1">
                <a:solidFill>
                  <a:srgbClr val="17375E"/>
                </a:solidFill>
                <a:cs typeface="Calibri"/>
              </a:rPr>
              <a:t>GraphQL</a:t>
            </a:r>
            <a:r>
              <a:rPr lang="en-US">
                <a:solidFill>
                  <a:srgbClr val="17375E"/>
                </a:solidFill>
                <a:cs typeface="Calibri"/>
              </a:rPr>
              <a:t> query all repos for licenses (&lt;1k at a time)</a:t>
            </a:r>
            <a:endParaRPr lang="en-US"/>
          </a:p>
          <a:p>
            <a:pPr marL="0" indent="0">
              <a:buNone/>
            </a:pPr>
            <a:r>
              <a:rPr lang="en-US">
                <a:solidFill>
                  <a:srgbClr val="17375E"/>
                </a:solidFill>
                <a:cs typeface="Calibri"/>
              </a:rPr>
              <a:t>2. Merge with </a:t>
            </a:r>
            <a:r>
              <a:rPr lang="en-US" err="1">
                <a:solidFill>
                  <a:srgbClr val="17375E"/>
                </a:solidFill>
                <a:cs typeface="Calibri"/>
              </a:rPr>
              <a:t>GHTorrent</a:t>
            </a:r>
            <a:r>
              <a:rPr lang="en-US">
                <a:solidFill>
                  <a:srgbClr val="17375E"/>
                </a:solidFill>
                <a:cs typeface="Calibri"/>
              </a:rPr>
              <a:t> variables to look at raw number, location/organization, and size by commits</a:t>
            </a:r>
          </a:p>
          <a:p>
            <a:pPr marL="0" indent="0">
              <a:buNone/>
            </a:pPr>
            <a:r>
              <a:rPr lang="en-US">
                <a:solidFill>
                  <a:srgbClr val="17375E"/>
                </a:solidFill>
                <a:cs typeface="Calibri"/>
              </a:rPr>
              <a:t>3. Begin Web scraping by specific repositories to get additions and deletions</a:t>
            </a:r>
          </a:p>
          <a:p>
            <a:pPr marL="0" indent="0">
              <a:buNone/>
            </a:pPr>
            <a:endParaRPr lang="en-US">
              <a:solidFill>
                <a:srgbClr val="17375E"/>
              </a:solidFill>
              <a:cs typeface="Calibri"/>
            </a:endParaRPr>
          </a:p>
          <a:p>
            <a:pPr marL="0" indent="0">
              <a:buNone/>
            </a:pPr>
            <a:endParaRPr lang="en-US">
              <a:solidFill>
                <a:srgbClr val="17375E"/>
              </a:solidFill>
              <a:cs typeface="Calibri"/>
            </a:endParaRPr>
          </a:p>
          <a:p>
            <a:pPr marL="0" indent="0">
              <a:buNone/>
            </a:pPr>
            <a:endParaRPr lang="en-US">
              <a:solidFill>
                <a:srgbClr val="17375E"/>
              </a:solidFill>
              <a:cs typeface="Calibri"/>
            </a:endParaRPr>
          </a:p>
          <a:p>
            <a:pPr marL="742950" lvl="1" indent="-285750"/>
            <a:endParaRPr lang="en-US">
              <a:solidFill>
                <a:srgbClr val="000000"/>
              </a:solidFill>
              <a:latin typeface="Calibri"/>
              <a:cs typeface="Calibri"/>
            </a:endParaRPr>
          </a:p>
          <a:p>
            <a:pPr marL="342900" indent="-342900"/>
            <a:endParaRPr lang="en-US">
              <a:cs typeface="Calibri"/>
            </a:endParaRPr>
          </a:p>
          <a:p>
            <a:pPr marL="342900" indent="-342900"/>
            <a:endParaRPr lang="en-US">
              <a:cs typeface="Calibri"/>
            </a:endParaRPr>
          </a:p>
        </p:txBody>
      </p:sp>
      <p:sp>
        <p:nvSpPr>
          <p:cNvPr id="4" name="Slide Number Placeholder 3">
            <a:extLst>
              <a:ext uri="{FF2B5EF4-FFF2-40B4-BE49-F238E27FC236}">
                <a16:creationId xmlns:a16="http://schemas.microsoft.com/office/drawing/2014/main" id="{D8D0ED5D-BAEA-4F02-AD00-D6D66FE0DD08}"/>
              </a:ext>
            </a:extLst>
          </p:cNvPr>
          <p:cNvSpPr>
            <a:spLocks noGrp="1"/>
          </p:cNvSpPr>
          <p:nvPr>
            <p:ph type="sldNum" sz="quarter" idx="4"/>
          </p:nvPr>
        </p:nvSpPr>
        <p:spPr/>
        <p:txBody>
          <a:bodyPr/>
          <a:lstStyle/>
          <a:p>
            <a:fld id="{0F418C06-167A-E646-9EF6-18275B625F6B}" type="slidenum">
              <a:rPr lang="en-US" smtClean="0"/>
              <a:pPr/>
              <a:t>9</a:t>
            </a:fld>
            <a:endParaRPr lang="en-US"/>
          </a:p>
        </p:txBody>
      </p:sp>
    </p:spTree>
    <p:extLst>
      <p:ext uri="{BB962C8B-B14F-4D97-AF65-F5344CB8AC3E}">
        <p14:creationId xmlns:p14="http://schemas.microsoft.com/office/powerpoint/2010/main" val="2759385435"/>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34069E-45A8-411B-9E2B-9AA446904CBC}"/>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30</Slides>
  <Notes>14</Notes>
  <HiddenSlides>0</HiddenSlides>
  <ScaleCrop>false</ScaleCrop>
  <HeadingPairs>
    <vt:vector size="4" baseType="variant">
      <vt:variant>
        <vt:lpstr>Theme</vt:lpstr>
      </vt:variant>
      <vt:variant>
        <vt:i4>9</vt:i4>
      </vt:variant>
      <vt:variant>
        <vt:lpstr>Slide Titles</vt:lpstr>
      </vt:variant>
      <vt:variant>
        <vt:i4>30</vt:i4>
      </vt:variant>
    </vt:vector>
  </HeadingPairs>
  <TitlesOfParts>
    <vt:vector size="39" baseType="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1</cp:revision>
  <dcterms:created xsi:type="dcterms:W3CDTF">2016-06-30T12:32:58Z</dcterms:created>
  <dcterms:modified xsi:type="dcterms:W3CDTF">2019-08-01T15:03:03Z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